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handoutMasterIdLst>
    <p:handoutMasterId r:id="rId23"/>
  </p:handoutMasterIdLst>
  <p:sldIdLst>
    <p:sldId id="256" r:id="rId5"/>
    <p:sldId id="272" r:id="rId6"/>
    <p:sldId id="258" r:id="rId7"/>
    <p:sldId id="259" r:id="rId8"/>
    <p:sldId id="260" r:id="rId9"/>
    <p:sldId id="273" r:id="rId10"/>
    <p:sldId id="274" r:id="rId11"/>
    <p:sldId id="275" r:id="rId12"/>
    <p:sldId id="262" r:id="rId13"/>
    <p:sldId id="276" r:id="rId14"/>
    <p:sldId id="277" r:id="rId15"/>
    <p:sldId id="279" r:id="rId16"/>
    <p:sldId id="280" r:id="rId17"/>
    <p:sldId id="281" r:id="rId18"/>
    <p:sldId id="282" r:id="rId19"/>
    <p:sldId id="278"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48" autoAdjust="0"/>
  </p:normalViewPr>
  <p:slideViewPr>
    <p:cSldViewPr snapToGrid="0">
      <p:cViewPr varScale="1">
        <p:scale>
          <a:sx n="82" d="100"/>
          <a:sy n="82" d="100"/>
        </p:scale>
        <p:origin x="874" y="72"/>
      </p:cViewPr>
      <p:guideLst>
        <p:guide orient="horz" pos="177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3931"/>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1/8/2024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a:t>
            </a:fld>
            <a:endParaRPr lang="en-US" dirty="0"/>
          </a:p>
        </p:txBody>
      </p:sp>
    </p:spTree>
    <p:extLst>
      <p:ext uri="{BB962C8B-B14F-4D97-AF65-F5344CB8AC3E}">
        <p14:creationId xmlns:p14="http://schemas.microsoft.com/office/powerpoint/2010/main" val="145991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3</a:t>
            </a:fld>
            <a:endParaRPr lang="en-US" dirty="0"/>
          </a:p>
        </p:txBody>
      </p:sp>
    </p:spTree>
    <p:extLst>
      <p:ext uri="{BB962C8B-B14F-4D97-AF65-F5344CB8AC3E}">
        <p14:creationId xmlns:p14="http://schemas.microsoft.com/office/powerpoint/2010/main" val="71723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4</a:t>
            </a:fld>
            <a:endParaRPr lang="en-US" dirty="0"/>
          </a:p>
        </p:txBody>
      </p:sp>
    </p:spTree>
    <p:extLst>
      <p:ext uri="{BB962C8B-B14F-4D97-AF65-F5344CB8AC3E}">
        <p14:creationId xmlns:p14="http://schemas.microsoft.com/office/powerpoint/2010/main" val="26574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5</a:t>
            </a:fld>
            <a:endParaRPr lang="en-US" dirty="0"/>
          </a:p>
        </p:txBody>
      </p:sp>
    </p:spTree>
    <p:extLst>
      <p:ext uri="{BB962C8B-B14F-4D97-AF65-F5344CB8AC3E}">
        <p14:creationId xmlns:p14="http://schemas.microsoft.com/office/powerpoint/2010/main" val="3493144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9</a:t>
            </a:fld>
            <a:endParaRPr lang="en-US" dirty="0"/>
          </a:p>
        </p:txBody>
      </p:sp>
    </p:spTree>
    <p:extLst>
      <p:ext uri="{BB962C8B-B14F-4D97-AF65-F5344CB8AC3E}">
        <p14:creationId xmlns:p14="http://schemas.microsoft.com/office/powerpoint/2010/main" val="3034282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17</a:t>
            </a:fld>
            <a:endParaRPr lang="en-US" dirty="0"/>
          </a:p>
        </p:txBody>
      </p:sp>
    </p:spTree>
    <p:extLst>
      <p:ext uri="{BB962C8B-B14F-4D97-AF65-F5344CB8AC3E}">
        <p14:creationId xmlns:p14="http://schemas.microsoft.com/office/powerpoint/2010/main" val="197054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A6F7DF-BD02-0291-A899-B2BBFBE4837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207EDB30-8C02-20AC-2D74-661FE09EB58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54"/>
          <a:stretch/>
        </p:blipFill>
        <p:spPr>
          <a:xfrm>
            <a:off x="6594249" y="4397010"/>
            <a:ext cx="3657600" cy="2460990"/>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5" y="295729"/>
            <a:ext cx="8825658" cy="4709160"/>
          </a:xfrm>
          <a:prstGeom prst="rect">
            <a:avLst/>
          </a:prstGeom>
        </p:spPr>
        <p:txBody>
          <a:bodyPr vert="horz" lIns="0" tIns="45720" rIns="91440" bIns="45720" rtlCol="0" anchor="ctr" anchorCtr="0">
            <a:noAutofit/>
          </a:bodyPr>
          <a:lstStyle>
            <a:lvl1pPr>
              <a:defRPr lang="en-US" sz="8800" cap="all" baseline="0" dirty="0">
                <a:solidFill>
                  <a:schemeClr val="bg1">
                    <a:lumMod val="75000"/>
                    <a:lumOff val="25000"/>
                  </a:schemeClr>
                </a:solidFill>
              </a:defRPr>
            </a:lvl1pPr>
          </a:lstStyle>
          <a:p>
            <a:pPr lvl="0"/>
            <a:r>
              <a:rPr lang="en-US" dirty="0"/>
              <a:t>Add title</a:t>
            </a:r>
          </a:p>
        </p:txBody>
      </p:sp>
      <p:sp>
        <p:nvSpPr>
          <p:cNvPr id="3" name="Subtitle 2"/>
          <p:cNvSpPr>
            <a:spLocks noGrp="1"/>
          </p:cNvSpPr>
          <p:nvPr>
            <p:ph type="subTitle" idx="1" hasCustomPrompt="1"/>
          </p:nvPr>
        </p:nvSpPr>
        <p:spPr>
          <a:xfrm>
            <a:off x="1154954" y="5608262"/>
            <a:ext cx="4941045" cy="605073"/>
          </a:xfrm>
        </p:spPr>
        <p:txBody>
          <a:bodyPr lIns="0" anchor="t"/>
          <a:lstStyle>
            <a:lvl1pPr marL="0" indent="0" algn="l">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7" name="Rectangle 6">
            <a:extLst>
              <a:ext uri="{FF2B5EF4-FFF2-40B4-BE49-F238E27FC236}">
                <a16:creationId xmlns:a16="http://schemas.microsoft.com/office/drawing/2014/main" id="{4848C301-E8BB-D665-0CC9-881A5857EE00}"/>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5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46111" y="370389"/>
            <a:ext cx="10153069" cy="1273215"/>
          </a:xfr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0" name="Footer Placeholder 4">
            <a:extLst>
              <a:ext uri="{FF2B5EF4-FFF2-40B4-BE49-F238E27FC236}">
                <a16:creationId xmlns:a16="http://schemas.microsoft.com/office/drawing/2014/main" id="{9672AD53-BE59-D8F5-D55D-EAD6A1B931D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9" name="Date Placeholder 3">
            <a:extLst>
              <a:ext uri="{FF2B5EF4-FFF2-40B4-BE49-F238E27FC236}">
                <a16:creationId xmlns:a16="http://schemas.microsoft.com/office/drawing/2014/main" id="{18021C83-65C7-47A2-163B-E6DEFF845BF8}"/>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28793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646111" y="2089150"/>
            <a:ext cx="4926096" cy="576262"/>
          </a:xfrm>
        </p:spPr>
        <p:txBody>
          <a:bodyPr anchor="t" anchorCtr="0">
            <a:normAutofit/>
          </a:bodyPr>
          <a:lstStyle>
            <a:lvl1pPr marL="0" indent="0">
              <a:buNone/>
              <a:defRPr sz="24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646110" y="2898775"/>
            <a:ext cx="4926097" cy="3279776"/>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5945103" y="2089150"/>
            <a:ext cx="4926097" cy="576262"/>
          </a:xfrm>
        </p:spPr>
        <p:txBody>
          <a:bodyPr rIns="0" anchor="t" anchorCtr="0">
            <a:normAutofit/>
          </a:bodyPr>
          <a:lstStyle>
            <a:lvl1pPr marL="0" indent="0">
              <a:buNone/>
              <a:defRPr sz="24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5945103" y="2898775"/>
            <a:ext cx="4926097" cy="3279776"/>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Content Placeholder 3"/>
          <p:cNvSpPr>
            <a:spLocks noGrp="1"/>
          </p:cNvSpPr>
          <p:nvPr>
            <p:ph sz="half" idx="2" hasCustomPrompt="1"/>
          </p:nvPr>
        </p:nvSpPr>
        <p:spPr>
          <a:xfrm>
            <a:off x="646110"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5945103"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1447348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A266C958-EC51-A377-BDBD-96512C4CE66D}"/>
              </a:ext>
            </a:extLst>
          </p:cNvPr>
          <p:cNvSpPr>
            <a:spLocks noGrp="1"/>
          </p:cNvSpPr>
          <p:nvPr>
            <p:ph type="title" hasCustomPrompt="1"/>
          </p:nvPr>
        </p:nvSpPr>
        <p:spPr>
          <a:xfrm>
            <a:off x="646111" y="337318"/>
            <a:ext cx="10225089" cy="1306286"/>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8A6E9E41-C977-77E0-111A-901CB89D08CC}"/>
              </a:ext>
            </a:extLst>
          </p:cNvPr>
          <p:cNvSpPr>
            <a:spLocks noGrp="1"/>
          </p:cNvSpPr>
          <p:nvPr>
            <p:ph type="pic" sz="quarter" idx="22" hasCustomPrompt="1"/>
          </p:nvPr>
        </p:nvSpPr>
        <p:spPr>
          <a:xfrm>
            <a:off x="647417" y="2242332"/>
            <a:ext cx="1728216" cy="1728216"/>
          </a:xfrm>
          <a:custGeom>
            <a:avLst/>
            <a:gdLst>
              <a:gd name="connsiteX0" fmla="*/ 864108 w 1728216"/>
              <a:gd name="connsiteY0" fmla="*/ 0 h 1728216"/>
              <a:gd name="connsiteX1" fmla="*/ 1347239 w 1728216"/>
              <a:gd name="connsiteY1" fmla="*/ 147576 h 1728216"/>
              <a:gd name="connsiteX2" fmla="*/ 1462065 w 1728216"/>
              <a:gd name="connsiteY2" fmla="*/ 242316 h 1728216"/>
              <a:gd name="connsiteX3" fmla="*/ 1485900 w 1728216"/>
              <a:gd name="connsiteY3" fmla="*/ 242316 h 1728216"/>
              <a:gd name="connsiteX4" fmla="*/ 1485900 w 1728216"/>
              <a:gd name="connsiteY4" fmla="*/ 266151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5900 w 1728216"/>
              <a:gd name="connsiteY8" fmla="*/ 1462065 h 1728216"/>
              <a:gd name="connsiteX9" fmla="*/ 1485900 w 1728216"/>
              <a:gd name="connsiteY9" fmla="*/ 1485900 h 1728216"/>
              <a:gd name="connsiteX10" fmla="*/ 1462065 w 1728216"/>
              <a:gd name="connsiteY10" fmla="*/ 1485900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6151 w 1728216"/>
              <a:gd name="connsiteY14" fmla="*/ 1485900 h 1728216"/>
              <a:gd name="connsiteX15" fmla="*/ 242316 w 1728216"/>
              <a:gd name="connsiteY15" fmla="*/ 1485900 h 1728216"/>
              <a:gd name="connsiteX16" fmla="*/ 242316 w 1728216"/>
              <a:gd name="connsiteY16" fmla="*/ 1462065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2316 w 1728216"/>
              <a:gd name="connsiteY20" fmla="*/ 266151 h 1728216"/>
              <a:gd name="connsiteX21" fmla="*/ 242316 w 1728216"/>
              <a:gd name="connsiteY21" fmla="*/ 242316 h 1728216"/>
              <a:gd name="connsiteX22" fmla="*/ 266151 w 1728216"/>
              <a:gd name="connsiteY22" fmla="*/ 242316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2065" y="242316"/>
                </a:lnTo>
                <a:lnTo>
                  <a:pt x="1485900" y="242316"/>
                </a:lnTo>
                <a:lnTo>
                  <a:pt x="1485900" y="266151"/>
                </a:lnTo>
                <a:lnTo>
                  <a:pt x="1580640" y="380977"/>
                </a:lnTo>
                <a:cubicBezTo>
                  <a:pt x="1673812" y="518890"/>
                  <a:pt x="1728216" y="685145"/>
                  <a:pt x="1728216" y="864108"/>
                </a:cubicBezTo>
                <a:cubicBezTo>
                  <a:pt x="1728216" y="1043071"/>
                  <a:pt x="1673812" y="1209327"/>
                  <a:pt x="1580640" y="1347239"/>
                </a:cubicBezTo>
                <a:lnTo>
                  <a:pt x="1485900" y="1462065"/>
                </a:lnTo>
                <a:lnTo>
                  <a:pt x="1485900" y="1485900"/>
                </a:lnTo>
                <a:lnTo>
                  <a:pt x="1462065" y="1485900"/>
                </a:lnTo>
                <a:lnTo>
                  <a:pt x="1347239" y="1580640"/>
                </a:lnTo>
                <a:cubicBezTo>
                  <a:pt x="1209327" y="1673812"/>
                  <a:pt x="1043071" y="1728216"/>
                  <a:pt x="864108" y="1728216"/>
                </a:cubicBezTo>
                <a:cubicBezTo>
                  <a:pt x="685145" y="1728216"/>
                  <a:pt x="518889" y="1673812"/>
                  <a:pt x="380977" y="1580640"/>
                </a:cubicBezTo>
                <a:lnTo>
                  <a:pt x="266151" y="1485900"/>
                </a:lnTo>
                <a:lnTo>
                  <a:pt x="242316" y="1485900"/>
                </a:lnTo>
                <a:lnTo>
                  <a:pt x="242316" y="1462065"/>
                </a:lnTo>
                <a:lnTo>
                  <a:pt x="147576" y="1347239"/>
                </a:lnTo>
                <a:cubicBezTo>
                  <a:pt x="54404" y="1209327"/>
                  <a:pt x="0" y="1043071"/>
                  <a:pt x="0" y="864108"/>
                </a:cubicBezTo>
                <a:cubicBezTo>
                  <a:pt x="0" y="685145"/>
                  <a:pt x="54404" y="518890"/>
                  <a:pt x="147576" y="380977"/>
                </a:cubicBezTo>
                <a:lnTo>
                  <a:pt x="242316" y="266151"/>
                </a:lnTo>
                <a:lnTo>
                  <a:pt x="242316" y="242316"/>
                </a:lnTo>
                <a:lnTo>
                  <a:pt x="266151" y="242316"/>
                </a:lnTo>
                <a:lnTo>
                  <a:pt x="380977" y="147576"/>
                </a:lnTo>
                <a:cubicBezTo>
                  <a:pt x="518889" y="54404"/>
                  <a:pt x="685145"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3" name="Text Placeholder 2"/>
          <p:cNvSpPr>
            <a:spLocks noGrp="1"/>
          </p:cNvSpPr>
          <p:nvPr>
            <p:ph type="body" idx="1" hasCustomPrompt="1"/>
          </p:nvPr>
        </p:nvSpPr>
        <p:spPr>
          <a:xfrm>
            <a:off x="646110" y="4363832"/>
            <a:ext cx="3310489"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Text Placeholder 3"/>
          <p:cNvSpPr>
            <a:spLocks noGrp="1"/>
          </p:cNvSpPr>
          <p:nvPr>
            <p:ph type="body" sz="half" idx="15" hasCustomPrompt="1"/>
          </p:nvPr>
        </p:nvSpPr>
        <p:spPr>
          <a:xfrm>
            <a:off x="646110" y="4898573"/>
            <a:ext cx="3310489"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2" name="Picture Placeholder 1">
            <a:extLst>
              <a:ext uri="{FF2B5EF4-FFF2-40B4-BE49-F238E27FC236}">
                <a16:creationId xmlns:a16="http://schemas.microsoft.com/office/drawing/2014/main" id="{DBA0D4AF-EA24-4FB0-0266-133808C9320C}"/>
              </a:ext>
            </a:extLst>
          </p:cNvPr>
          <p:cNvSpPr>
            <a:spLocks noGrp="1"/>
          </p:cNvSpPr>
          <p:nvPr>
            <p:ph type="pic" sz="quarter" idx="23" hasCustomPrompt="1"/>
          </p:nvPr>
        </p:nvSpPr>
        <p:spPr>
          <a:xfrm>
            <a:off x="4092579" y="2242332"/>
            <a:ext cx="1728216" cy="1728216"/>
          </a:xfrm>
          <a:custGeom>
            <a:avLst/>
            <a:gdLst>
              <a:gd name="connsiteX0" fmla="*/ 864108 w 1728216"/>
              <a:gd name="connsiteY0" fmla="*/ 0 h 1728216"/>
              <a:gd name="connsiteX1" fmla="*/ 1347239 w 1728216"/>
              <a:gd name="connsiteY1" fmla="*/ 147576 h 1728216"/>
              <a:gd name="connsiteX2" fmla="*/ 1462065 w 1728216"/>
              <a:gd name="connsiteY2" fmla="*/ 242316 h 1728216"/>
              <a:gd name="connsiteX3" fmla="*/ 1486553 w 1728216"/>
              <a:gd name="connsiteY3" fmla="*/ 242316 h 1728216"/>
              <a:gd name="connsiteX4" fmla="*/ 1486553 w 1728216"/>
              <a:gd name="connsiteY4" fmla="*/ 266943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6553 w 1728216"/>
              <a:gd name="connsiteY8" fmla="*/ 1461274 h 1728216"/>
              <a:gd name="connsiteX9" fmla="*/ 1486553 w 1728216"/>
              <a:gd name="connsiteY9" fmla="*/ 1485900 h 1728216"/>
              <a:gd name="connsiteX10" fmla="*/ 1462065 w 1728216"/>
              <a:gd name="connsiteY10" fmla="*/ 1485900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6151 w 1728216"/>
              <a:gd name="connsiteY14" fmla="*/ 1485900 h 1728216"/>
              <a:gd name="connsiteX15" fmla="*/ 242969 w 1728216"/>
              <a:gd name="connsiteY15" fmla="*/ 1485900 h 1728216"/>
              <a:gd name="connsiteX16" fmla="*/ 242969 w 1728216"/>
              <a:gd name="connsiteY16" fmla="*/ 1462857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2969 w 1728216"/>
              <a:gd name="connsiteY20" fmla="*/ 265360 h 1728216"/>
              <a:gd name="connsiteX21" fmla="*/ 242969 w 1728216"/>
              <a:gd name="connsiteY21" fmla="*/ 242316 h 1728216"/>
              <a:gd name="connsiteX22" fmla="*/ 266151 w 1728216"/>
              <a:gd name="connsiteY22" fmla="*/ 242316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2065" y="242316"/>
                </a:lnTo>
                <a:lnTo>
                  <a:pt x="1486553" y="242316"/>
                </a:lnTo>
                <a:lnTo>
                  <a:pt x="1486553" y="266943"/>
                </a:lnTo>
                <a:lnTo>
                  <a:pt x="1580640" y="380977"/>
                </a:lnTo>
                <a:cubicBezTo>
                  <a:pt x="1673812" y="518890"/>
                  <a:pt x="1728216" y="685145"/>
                  <a:pt x="1728216" y="864108"/>
                </a:cubicBezTo>
                <a:cubicBezTo>
                  <a:pt x="1728216" y="1043071"/>
                  <a:pt x="1673812" y="1209327"/>
                  <a:pt x="1580640" y="1347239"/>
                </a:cubicBezTo>
                <a:lnTo>
                  <a:pt x="1486553" y="1461274"/>
                </a:lnTo>
                <a:lnTo>
                  <a:pt x="1486553" y="1485900"/>
                </a:lnTo>
                <a:lnTo>
                  <a:pt x="1462065" y="1485900"/>
                </a:lnTo>
                <a:lnTo>
                  <a:pt x="1347239" y="1580640"/>
                </a:lnTo>
                <a:cubicBezTo>
                  <a:pt x="1209327" y="1673812"/>
                  <a:pt x="1043071" y="1728216"/>
                  <a:pt x="864108" y="1728216"/>
                </a:cubicBezTo>
                <a:cubicBezTo>
                  <a:pt x="685145" y="1728216"/>
                  <a:pt x="518890" y="1673812"/>
                  <a:pt x="380977" y="1580640"/>
                </a:cubicBezTo>
                <a:lnTo>
                  <a:pt x="266151" y="1485900"/>
                </a:lnTo>
                <a:lnTo>
                  <a:pt x="242969" y="1485900"/>
                </a:lnTo>
                <a:lnTo>
                  <a:pt x="242969" y="1462857"/>
                </a:lnTo>
                <a:lnTo>
                  <a:pt x="147576" y="1347239"/>
                </a:lnTo>
                <a:cubicBezTo>
                  <a:pt x="54404" y="1209327"/>
                  <a:pt x="0" y="1043071"/>
                  <a:pt x="0" y="864108"/>
                </a:cubicBezTo>
                <a:cubicBezTo>
                  <a:pt x="0" y="685145"/>
                  <a:pt x="54404" y="518890"/>
                  <a:pt x="147576" y="380977"/>
                </a:cubicBezTo>
                <a:lnTo>
                  <a:pt x="242969" y="265360"/>
                </a:lnTo>
                <a:lnTo>
                  <a:pt x="242969" y="242316"/>
                </a:lnTo>
                <a:lnTo>
                  <a:pt x="266151" y="242316"/>
                </a:lnTo>
                <a:lnTo>
                  <a:pt x="380977" y="147576"/>
                </a:lnTo>
                <a:cubicBezTo>
                  <a:pt x="518890" y="54404"/>
                  <a:pt x="685145"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5" name="Text Placeholder 4"/>
          <p:cNvSpPr>
            <a:spLocks noGrp="1"/>
          </p:cNvSpPr>
          <p:nvPr>
            <p:ph type="body" sz="quarter" idx="3" hasCustomPrompt="1"/>
          </p:nvPr>
        </p:nvSpPr>
        <p:spPr>
          <a:xfrm>
            <a:off x="4104238" y="4363832"/>
            <a:ext cx="3298553"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9" name="Text Placeholder 3"/>
          <p:cNvSpPr>
            <a:spLocks noGrp="1"/>
          </p:cNvSpPr>
          <p:nvPr>
            <p:ph type="body" sz="half" idx="16" hasCustomPrompt="1"/>
          </p:nvPr>
        </p:nvSpPr>
        <p:spPr>
          <a:xfrm>
            <a:off x="4098310" y="4898573"/>
            <a:ext cx="3310409"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6" name="Picture Placeholder 5">
            <a:extLst>
              <a:ext uri="{FF2B5EF4-FFF2-40B4-BE49-F238E27FC236}">
                <a16:creationId xmlns:a16="http://schemas.microsoft.com/office/drawing/2014/main" id="{516C2ABF-953A-BA79-3676-118BB4D76C3F}"/>
              </a:ext>
            </a:extLst>
          </p:cNvPr>
          <p:cNvSpPr>
            <a:spLocks noGrp="1"/>
          </p:cNvSpPr>
          <p:nvPr>
            <p:ph type="pic" sz="quarter" idx="24" hasCustomPrompt="1"/>
          </p:nvPr>
        </p:nvSpPr>
        <p:spPr>
          <a:xfrm>
            <a:off x="7537740" y="2243126"/>
            <a:ext cx="1728216" cy="1728216"/>
          </a:xfrm>
          <a:custGeom>
            <a:avLst/>
            <a:gdLst>
              <a:gd name="connsiteX0" fmla="*/ 864108 w 1728216"/>
              <a:gd name="connsiteY0" fmla="*/ 0 h 1728216"/>
              <a:gd name="connsiteX1" fmla="*/ 1347239 w 1728216"/>
              <a:gd name="connsiteY1" fmla="*/ 147576 h 1728216"/>
              <a:gd name="connsiteX2" fmla="*/ 1463393 w 1728216"/>
              <a:gd name="connsiteY2" fmla="*/ 243412 h 1728216"/>
              <a:gd name="connsiteX3" fmla="*/ 1487206 w 1728216"/>
              <a:gd name="connsiteY3" fmla="*/ 243412 h 1728216"/>
              <a:gd name="connsiteX4" fmla="*/ 1487206 w 1728216"/>
              <a:gd name="connsiteY4" fmla="*/ 267734 h 1728216"/>
              <a:gd name="connsiteX5" fmla="*/ 1580640 w 1728216"/>
              <a:gd name="connsiteY5" fmla="*/ 380977 h 1728216"/>
              <a:gd name="connsiteX6" fmla="*/ 1728216 w 1728216"/>
              <a:gd name="connsiteY6" fmla="*/ 864108 h 1728216"/>
              <a:gd name="connsiteX7" fmla="*/ 1580640 w 1728216"/>
              <a:gd name="connsiteY7" fmla="*/ 1347239 h 1728216"/>
              <a:gd name="connsiteX8" fmla="*/ 1487206 w 1728216"/>
              <a:gd name="connsiteY8" fmla="*/ 1460482 h 1728216"/>
              <a:gd name="connsiteX9" fmla="*/ 1487206 w 1728216"/>
              <a:gd name="connsiteY9" fmla="*/ 1486996 h 1728216"/>
              <a:gd name="connsiteX10" fmla="*/ 1460737 w 1728216"/>
              <a:gd name="connsiteY10" fmla="*/ 1486996 h 1728216"/>
              <a:gd name="connsiteX11" fmla="*/ 1347239 w 1728216"/>
              <a:gd name="connsiteY11" fmla="*/ 1580640 h 1728216"/>
              <a:gd name="connsiteX12" fmla="*/ 864108 w 1728216"/>
              <a:gd name="connsiteY12" fmla="*/ 1728216 h 1728216"/>
              <a:gd name="connsiteX13" fmla="*/ 380977 w 1728216"/>
              <a:gd name="connsiteY13" fmla="*/ 1580640 h 1728216"/>
              <a:gd name="connsiteX14" fmla="*/ 267480 w 1728216"/>
              <a:gd name="connsiteY14" fmla="*/ 1486996 h 1728216"/>
              <a:gd name="connsiteX15" fmla="*/ 243622 w 1728216"/>
              <a:gd name="connsiteY15" fmla="*/ 1486996 h 1728216"/>
              <a:gd name="connsiteX16" fmla="*/ 243622 w 1728216"/>
              <a:gd name="connsiteY16" fmla="*/ 1463648 h 1728216"/>
              <a:gd name="connsiteX17" fmla="*/ 147576 w 1728216"/>
              <a:gd name="connsiteY17" fmla="*/ 1347239 h 1728216"/>
              <a:gd name="connsiteX18" fmla="*/ 0 w 1728216"/>
              <a:gd name="connsiteY18" fmla="*/ 864108 h 1728216"/>
              <a:gd name="connsiteX19" fmla="*/ 147576 w 1728216"/>
              <a:gd name="connsiteY19" fmla="*/ 380977 h 1728216"/>
              <a:gd name="connsiteX20" fmla="*/ 243622 w 1728216"/>
              <a:gd name="connsiteY20" fmla="*/ 264568 h 1728216"/>
              <a:gd name="connsiteX21" fmla="*/ 243622 w 1728216"/>
              <a:gd name="connsiteY21" fmla="*/ 243412 h 1728216"/>
              <a:gd name="connsiteX22" fmla="*/ 264823 w 1728216"/>
              <a:gd name="connsiteY22" fmla="*/ 243412 h 1728216"/>
              <a:gd name="connsiteX23" fmla="*/ 380977 w 1728216"/>
              <a:gd name="connsiteY23" fmla="*/ 147576 h 1728216"/>
              <a:gd name="connsiteX24" fmla="*/ 864108 w 1728216"/>
              <a:gd name="connsiteY24" fmla="*/ 0 h 172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8216" h="1728216">
                <a:moveTo>
                  <a:pt x="864108" y="0"/>
                </a:moveTo>
                <a:cubicBezTo>
                  <a:pt x="1043071" y="0"/>
                  <a:pt x="1209327" y="54404"/>
                  <a:pt x="1347239" y="147576"/>
                </a:cubicBezTo>
                <a:lnTo>
                  <a:pt x="1463393" y="243412"/>
                </a:lnTo>
                <a:lnTo>
                  <a:pt x="1487206" y="243412"/>
                </a:lnTo>
                <a:lnTo>
                  <a:pt x="1487206" y="267734"/>
                </a:lnTo>
                <a:lnTo>
                  <a:pt x="1580640" y="380977"/>
                </a:lnTo>
                <a:cubicBezTo>
                  <a:pt x="1673812" y="518890"/>
                  <a:pt x="1728216" y="685145"/>
                  <a:pt x="1728216" y="864108"/>
                </a:cubicBezTo>
                <a:cubicBezTo>
                  <a:pt x="1728216" y="1043071"/>
                  <a:pt x="1673812" y="1209327"/>
                  <a:pt x="1580640" y="1347239"/>
                </a:cubicBezTo>
                <a:lnTo>
                  <a:pt x="1487206" y="1460482"/>
                </a:lnTo>
                <a:lnTo>
                  <a:pt x="1487206" y="1486996"/>
                </a:lnTo>
                <a:lnTo>
                  <a:pt x="1460737" y="1486996"/>
                </a:lnTo>
                <a:lnTo>
                  <a:pt x="1347239" y="1580640"/>
                </a:lnTo>
                <a:cubicBezTo>
                  <a:pt x="1209327" y="1673812"/>
                  <a:pt x="1043071" y="1728216"/>
                  <a:pt x="864108" y="1728216"/>
                </a:cubicBezTo>
                <a:cubicBezTo>
                  <a:pt x="685146" y="1728216"/>
                  <a:pt x="518890" y="1673812"/>
                  <a:pt x="380977" y="1580640"/>
                </a:cubicBezTo>
                <a:lnTo>
                  <a:pt x="267480" y="1486996"/>
                </a:lnTo>
                <a:lnTo>
                  <a:pt x="243622" y="1486996"/>
                </a:lnTo>
                <a:lnTo>
                  <a:pt x="243622" y="1463648"/>
                </a:lnTo>
                <a:lnTo>
                  <a:pt x="147576" y="1347239"/>
                </a:lnTo>
                <a:cubicBezTo>
                  <a:pt x="54404" y="1209327"/>
                  <a:pt x="0" y="1043071"/>
                  <a:pt x="0" y="864108"/>
                </a:cubicBezTo>
                <a:cubicBezTo>
                  <a:pt x="0" y="685145"/>
                  <a:pt x="54404" y="518890"/>
                  <a:pt x="147576" y="380977"/>
                </a:cubicBezTo>
                <a:lnTo>
                  <a:pt x="243622" y="264568"/>
                </a:lnTo>
                <a:lnTo>
                  <a:pt x="243622" y="243412"/>
                </a:lnTo>
                <a:lnTo>
                  <a:pt x="264823" y="243412"/>
                </a:lnTo>
                <a:lnTo>
                  <a:pt x="380977" y="147576"/>
                </a:lnTo>
                <a:cubicBezTo>
                  <a:pt x="518890" y="54404"/>
                  <a:pt x="685146" y="0"/>
                  <a:pt x="864108" y="0"/>
                </a:cubicBezTo>
                <a:close/>
              </a:path>
            </a:pathLst>
          </a:custGeom>
          <a:ln w="19050">
            <a:solidFill>
              <a:schemeClr val="accent5"/>
            </a:solidFill>
          </a:ln>
        </p:spPr>
        <p:txBody>
          <a:bodyPr wrap="square">
            <a:noAutofit/>
          </a:bodyPr>
          <a:lstStyle>
            <a:lvl1pPr marL="0" indent="0" algn="ctr">
              <a:lnSpc>
                <a:spcPct val="80000"/>
              </a:lnSpc>
              <a:buNone/>
              <a:defRPr sz="1200"/>
            </a:lvl1pPr>
          </a:lstStyle>
          <a:p>
            <a:r>
              <a:rPr lang="en-US" dirty="0"/>
              <a:t>Click to add picture</a:t>
            </a:r>
          </a:p>
        </p:txBody>
      </p:sp>
      <p:sp>
        <p:nvSpPr>
          <p:cNvPr id="14" name="Text Placeholder 4"/>
          <p:cNvSpPr>
            <a:spLocks noGrp="1"/>
          </p:cNvSpPr>
          <p:nvPr>
            <p:ph type="body" sz="quarter" idx="13" hasCustomPrompt="1"/>
          </p:nvPr>
        </p:nvSpPr>
        <p:spPr>
          <a:xfrm>
            <a:off x="7550430" y="4363832"/>
            <a:ext cx="3293916" cy="425202"/>
          </a:xfrm>
        </p:spPr>
        <p:txBody>
          <a:bodyPr anchor="t" anchorCtr="0">
            <a:noAutofit/>
          </a:bodyPr>
          <a:lstStyle>
            <a:lvl1pPr marL="0" indent="0" algn="l">
              <a:buNone/>
              <a:defRPr sz="2000" b="0" cap="all" baseline="0">
                <a:solidFill>
                  <a:schemeClr val="bg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Text Placeholder 3"/>
          <p:cNvSpPr>
            <a:spLocks noGrp="1"/>
          </p:cNvSpPr>
          <p:nvPr>
            <p:ph type="body" sz="half" idx="17" hasCustomPrompt="1"/>
          </p:nvPr>
        </p:nvSpPr>
        <p:spPr>
          <a:xfrm>
            <a:off x="7550430" y="4898573"/>
            <a:ext cx="3293916" cy="1306286"/>
          </a:xfrm>
        </p:spPr>
        <p:txBody>
          <a:bodyPr anchor="t" anchorCtr="0">
            <a:noAutofit/>
          </a:bodyPr>
          <a:lstStyle>
            <a:lvl1pPr marL="0" indent="0" algn="l">
              <a:lnSpc>
                <a:spcPts val="1600"/>
              </a:lnSpc>
              <a:buNone/>
              <a:defRPr sz="12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8" name="Slide Number Placeholder 5">
            <a:extLst>
              <a:ext uri="{FF2B5EF4-FFF2-40B4-BE49-F238E27FC236}">
                <a16:creationId xmlns:a16="http://schemas.microsoft.com/office/drawing/2014/main" id="{E933DD14-33D6-F935-493C-895530A7A1D4}"/>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7" name="Footer Placeholder 4">
            <a:extLst>
              <a:ext uri="{FF2B5EF4-FFF2-40B4-BE49-F238E27FC236}">
                <a16:creationId xmlns:a16="http://schemas.microsoft.com/office/drawing/2014/main" id="{57B55A25-0360-115C-1048-D6BCEA9316A3}"/>
              </a:ext>
            </a:extLst>
          </p:cNvPr>
          <p:cNvSpPr>
            <a:spLocks noGrp="1"/>
          </p:cNvSpPr>
          <p:nvPr>
            <p:ph type="ftr" sz="quarter" idx="2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1" name="Date Placeholder 3">
            <a:extLst>
              <a:ext uri="{FF2B5EF4-FFF2-40B4-BE49-F238E27FC236}">
                <a16:creationId xmlns:a16="http://schemas.microsoft.com/office/drawing/2014/main" id="{38D15C0F-30EB-C774-8BE7-D4509B37472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D16C0A-D150-E13B-8DC5-579BE09EA3E2}"/>
              </a:ext>
            </a:extLst>
          </p:cNvPr>
          <p:cNvSpPr>
            <a:spLocks noGrp="1"/>
          </p:cNvSpPr>
          <p:nvPr>
            <p:ph type="title" hasCustomPrompt="1"/>
          </p:nvPr>
        </p:nvSpPr>
        <p:spPr>
          <a:xfrm>
            <a:off x="654392" y="1063416"/>
            <a:ext cx="4924376" cy="2175083"/>
          </a:xfrm>
          <a:prstGeom prst="rect">
            <a:avLst/>
          </a:prstGeom>
        </p:spPr>
        <p:txBody>
          <a:bodyPr anchor="b" anchorCtr="0"/>
          <a:lstStyle>
            <a:lvl1pPr algn="l">
              <a:defRPr sz="4200" b="0" cap="all" baseline="0">
                <a:solidFill>
                  <a:schemeClr val="bg1">
                    <a:lumMod val="75000"/>
                    <a:lumOff val="25000"/>
                  </a:schemeClr>
                </a:solidFill>
              </a:defRPr>
            </a:lvl1pPr>
          </a:lstStyle>
          <a:p>
            <a:r>
              <a:rPr lang="en-US" dirty="0"/>
              <a:t>Click to add title</a:t>
            </a:r>
          </a:p>
        </p:txBody>
      </p:sp>
      <p:sp>
        <p:nvSpPr>
          <p:cNvPr id="5" name="Text Placeholder 3">
            <a:extLst>
              <a:ext uri="{FF2B5EF4-FFF2-40B4-BE49-F238E27FC236}">
                <a16:creationId xmlns:a16="http://schemas.microsoft.com/office/drawing/2014/main" id="{F083CB5E-8EB5-72E4-9C0E-69F0547C6C14}"/>
              </a:ext>
            </a:extLst>
          </p:cNvPr>
          <p:cNvSpPr>
            <a:spLocks noGrp="1"/>
          </p:cNvSpPr>
          <p:nvPr>
            <p:ph type="body" sz="half" idx="2"/>
          </p:nvPr>
        </p:nvSpPr>
        <p:spPr>
          <a:xfrm>
            <a:off x="654392" y="3429000"/>
            <a:ext cx="4924375" cy="2300600"/>
          </a:xfrm>
        </p:spPr>
        <p:txBody>
          <a:bodyPr anchor="t" anchorCtr="0">
            <a:normAutofit/>
          </a:bodyPr>
          <a:lstStyle>
            <a:lvl1pPr marL="0" indent="0">
              <a:lnSpc>
                <a:spcPct val="100000"/>
              </a:lnSpc>
              <a:spcAft>
                <a:spcPts val="600"/>
              </a:spcAft>
              <a:buClr>
                <a:schemeClr val="tx1"/>
              </a:buClr>
              <a:buFont typeface="Arial" panose="020B0604020202020204" pitchFamily="34" charset="0"/>
              <a:buNone/>
              <a:defRPr lang="en-US" sz="1400" b="0" i="0" kern="1200" cap="none" baseline="0" dirty="0" smtClean="0">
                <a:solidFill>
                  <a:schemeClr val="bg1">
                    <a:lumMod val="75000"/>
                    <a:lumOff val="25000"/>
                  </a:schemeClr>
                </a:solidFill>
                <a:latin typeface="+mn-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Content Placeholder 2">
            <a:extLst>
              <a:ext uri="{FF2B5EF4-FFF2-40B4-BE49-F238E27FC236}">
                <a16:creationId xmlns:a16="http://schemas.microsoft.com/office/drawing/2014/main" id="{267D71DA-4BEB-8C00-5F6C-9D569AC79CF7}"/>
              </a:ext>
            </a:extLst>
          </p:cNvPr>
          <p:cNvSpPr>
            <a:spLocks noGrp="1"/>
          </p:cNvSpPr>
          <p:nvPr>
            <p:ph idx="1"/>
          </p:nvPr>
        </p:nvSpPr>
        <p:spPr>
          <a:xfrm>
            <a:off x="5905499" y="1063416"/>
            <a:ext cx="4438649" cy="4675705"/>
          </a:xfrm>
          <a:ln w="19050">
            <a:solidFill>
              <a:schemeClr val="accent5"/>
            </a:solidFill>
          </a:ln>
        </p:spPr>
        <p:txBody>
          <a:bodyPr anchor="t" anchorCtr="0">
            <a:normAutofit/>
          </a:bodyPr>
          <a:lstStyle>
            <a:lvl1pPr>
              <a:defRPr sz="2000">
                <a:solidFill>
                  <a:schemeClr val="bg1">
                    <a:lumMod val="75000"/>
                    <a:lumOff val="25000"/>
                  </a:schemeClr>
                </a:solidFill>
              </a:defRPr>
            </a:lvl1pPr>
            <a:lvl2pPr>
              <a:defRPr sz="1800">
                <a:solidFill>
                  <a:schemeClr val="bg1">
                    <a:lumMod val="75000"/>
                    <a:lumOff val="25000"/>
                  </a:schemeClr>
                </a:solidFill>
              </a:defRPr>
            </a:lvl2pPr>
            <a:lvl3pPr>
              <a:defRPr sz="1600">
                <a:solidFill>
                  <a:schemeClr val="bg1">
                    <a:lumMod val="75000"/>
                    <a:lumOff val="25000"/>
                  </a:schemeClr>
                </a:solidFill>
              </a:defRPr>
            </a:lvl3pPr>
            <a:lvl4pPr>
              <a:defRPr sz="1400">
                <a:solidFill>
                  <a:schemeClr val="bg1">
                    <a:lumMod val="75000"/>
                    <a:lumOff val="25000"/>
                  </a:schemeClr>
                </a:solidFill>
              </a:defRPr>
            </a:lvl4pPr>
            <a:lvl5pPr>
              <a:defRPr sz="1400">
                <a:solidFill>
                  <a:schemeClr val="bg1">
                    <a:lumMod val="75000"/>
                    <a:lumOff val="25000"/>
                  </a:schemeClr>
                </a:solidFill>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1673D4B2-097C-59E3-6147-FE4D8D2AFF61}"/>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05EC6D53-735A-DEAF-2F4D-0182C5CDD794}"/>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6C0432-AB73-AA88-57B0-8183B79A1B62}"/>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3BB2E6-8680-25AF-AD99-6F04DB634A95}"/>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pic>
        <p:nvPicPr>
          <p:cNvPr id="4" name="Graphic 3">
            <a:extLst>
              <a:ext uri="{FF2B5EF4-FFF2-40B4-BE49-F238E27FC236}">
                <a16:creationId xmlns:a16="http://schemas.microsoft.com/office/drawing/2014/main" id="{3043EC43-BFF6-2EB5-A4CF-33F63595B2E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1483" y="4079829"/>
            <a:ext cx="2011680" cy="2019884"/>
          </a:xfrm>
          <a:prstGeom prst="rect">
            <a:avLst/>
          </a:prstGeom>
        </p:spPr>
      </p:pic>
      <p:pic>
        <p:nvPicPr>
          <p:cNvPr id="5" name="Graphic 4">
            <a:extLst>
              <a:ext uri="{FF2B5EF4-FFF2-40B4-BE49-F238E27FC236}">
                <a16:creationId xmlns:a16="http://schemas.microsoft.com/office/drawing/2014/main" id="{4E2581CF-1E81-50D1-A0B5-11A8B20B5036}"/>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9429" b="-613"/>
          <a:stretch/>
        </p:blipFill>
        <p:spPr>
          <a:xfrm rot="10800000">
            <a:off x="-2" y="477352"/>
            <a:ext cx="5247481" cy="5852160"/>
          </a:xfrm>
          <a:custGeom>
            <a:avLst/>
            <a:gdLst>
              <a:gd name="connsiteX0" fmla="*/ 5247481 w 5247481"/>
              <a:gd name="connsiteY0" fmla="*/ 5852160 h 5852160"/>
              <a:gd name="connsiteX1" fmla="*/ 0 w 5247481"/>
              <a:gd name="connsiteY1" fmla="*/ 5852160 h 5852160"/>
              <a:gd name="connsiteX2" fmla="*/ 0 w 5247481"/>
              <a:gd name="connsiteY2" fmla="*/ 0 h 5852160"/>
              <a:gd name="connsiteX3" fmla="*/ 5247481 w 5247481"/>
              <a:gd name="connsiteY3" fmla="*/ 0 h 5852160"/>
            </a:gdLst>
            <a:ahLst/>
            <a:cxnLst>
              <a:cxn ang="0">
                <a:pos x="connsiteX0" y="connsiteY0"/>
              </a:cxn>
              <a:cxn ang="0">
                <a:pos x="connsiteX1" y="connsiteY1"/>
              </a:cxn>
              <a:cxn ang="0">
                <a:pos x="connsiteX2" y="connsiteY2"/>
              </a:cxn>
              <a:cxn ang="0">
                <a:pos x="connsiteX3" y="connsiteY3"/>
              </a:cxn>
            </a:cxnLst>
            <a:rect l="l" t="t" r="r" b="b"/>
            <a:pathLst>
              <a:path w="5247481" h="5852160">
                <a:moveTo>
                  <a:pt x="5247481" y="5852160"/>
                </a:moveTo>
                <a:lnTo>
                  <a:pt x="0" y="5852160"/>
                </a:lnTo>
                <a:lnTo>
                  <a:pt x="0" y="0"/>
                </a:lnTo>
                <a:lnTo>
                  <a:pt x="5247481" y="0"/>
                </a:lnTo>
                <a:close/>
              </a:path>
            </a:pathLst>
          </a:custGeom>
        </p:spPr>
      </p:pic>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6468497" y="477352"/>
            <a:ext cx="4364602" cy="3770799"/>
          </a:xfrm>
          <a:prstGeom prst="rect">
            <a:avLst/>
          </a:prstGeom>
        </p:spPr>
        <p:txBody>
          <a:bodyPr vert="horz" lIns="0" tIns="45720" rIns="91440" bIns="45720" rtlCol="0" anchor="b" anchorCtr="0">
            <a:normAutofit/>
          </a:bodyPr>
          <a:lstStyle>
            <a:lvl1pPr>
              <a:defRPr lang="en-US" sz="8800" cap="all" baseline="0" dirty="0">
                <a:solidFill>
                  <a:schemeClr val="bg1">
                    <a:lumMod val="75000"/>
                    <a:lumOff val="25000"/>
                  </a:schemeClr>
                </a:solidFill>
              </a:defRPr>
            </a:lvl1pPr>
          </a:lstStyle>
          <a:p>
            <a:pPr lvl="0"/>
            <a:r>
              <a:rPr lang="en-US" dirty="0"/>
              <a:t>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6468498" y="4340506"/>
            <a:ext cx="4364600" cy="1423686"/>
          </a:xfrm>
        </p:spPr>
        <p:txBody>
          <a:bodyPr lIns="0" anchor="t" anchorCtr="0"/>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7715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392" y="1063416"/>
            <a:ext cx="4924376" cy="2175083"/>
          </a:xfrm>
          <a:prstGeom prst="rect">
            <a:avLst/>
          </a:prstGeom>
        </p:spPr>
        <p:txBody>
          <a:bodyPr anchor="b" anchorCtr="0"/>
          <a:lstStyle>
            <a:lvl1pPr algn="l">
              <a:defRPr sz="42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p:nvPr>
        </p:nvSpPr>
        <p:spPr>
          <a:xfrm>
            <a:off x="654392" y="3429000"/>
            <a:ext cx="4924375" cy="2300600"/>
          </a:xfrm>
        </p:spPr>
        <p:txBody>
          <a:bodyPr anchor="t" anchorCtr="0">
            <a:normAutofit/>
          </a:bodyPr>
          <a:lstStyle>
            <a:lvl1pPr marL="0" indent="0">
              <a:lnSpc>
                <a:spcPct val="100000"/>
              </a:lnSpc>
              <a:spcAft>
                <a:spcPts val="6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905499" y="1063416"/>
            <a:ext cx="4438649" cy="4675705"/>
          </a:xfrm>
          <a:ln w="19050">
            <a:solidFill>
              <a:schemeClr val="accent5"/>
            </a:solidFill>
          </a:ln>
        </p:spPr>
        <p:txBody>
          <a:bodyPr anchor="t" anchorCtr="0">
            <a:normAutofit/>
          </a:bodyPr>
          <a:lstStyle>
            <a:lvl1pPr>
              <a:defRPr sz="2000">
                <a:solidFill>
                  <a:schemeClr val="bg1">
                    <a:lumMod val="75000"/>
                    <a:lumOff val="25000"/>
                  </a:schemeClr>
                </a:solidFill>
              </a:defRPr>
            </a:lvl1pPr>
            <a:lvl2pPr>
              <a:defRPr sz="1800">
                <a:solidFill>
                  <a:schemeClr val="bg1">
                    <a:lumMod val="75000"/>
                    <a:lumOff val="25000"/>
                  </a:schemeClr>
                </a:solidFill>
              </a:defRPr>
            </a:lvl2pPr>
            <a:lvl3pPr>
              <a:defRPr sz="1600">
                <a:solidFill>
                  <a:schemeClr val="bg1">
                    <a:lumMod val="75000"/>
                    <a:lumOff val="25000"/>
                  </a:schemeClr>
                </a:solidFill>
              </a:defRPr>
            </a:lvl3pPr>
            <a:lvl4pPr>
              <a:defRPr sz="1400">
                <a:solidFill>
                  <a:schemeClr val="bg1">
                    <a:lumMod val="75000"/>
                    <a:lumOff val="25000"/>
                  </a:schemeClr>
                </a:solidFill>
              </a:defRPr>
            </a:lvl4pPr>
            <a:lvl5pPr>
              <a:defRPr sz="1400">
                <a:solidFill>
                  <a:schemeClr val="bg1">
                    <a:lumMod val="75000"/>
                    <a:lumOff val="25000"/>
                  </a:schemeClr>
                </a:solidFill>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1" name="Footer Placeholder 4">
            <a:extLst>
              <a:ext uri="{FF2B5EF4-FFF2-40B4-BE49-F238E27FC236}">
                <a16:creationId xmlns:a16="http://schemas.microsoft.com/office/drawing/2014/main" id="{3CF9188E-74CE-845A-D4DA-5CC140130371}"/>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8" name="Date Placeholder 3">
            <a:extLst>
              <a:ext uri="{FF2B5EF4-FFF2-40B4-BE49-F238E27FC236}">
                <a16:creationId xmlns:a16="http://schemas.microsoft.com/office/drawing/2014/main" id="{B7408351-72CE-E211-B770-45A76F7680C8}"/>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785DAF93-7C3F-9AD8-0A2C-6F34A5B2186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931" t="24911"/>
          <a:stretch/>
        </p:blipFill>
        <p:spPr>
          <a:xfrm>
            <a:off x="0" y="0"/>
            <a:ext cx="3754786" cy="3074754"/>
          </a:xfrm>
          <a:prstGeom prst="rect">
            <a:avLst/>
          </a:prstGeom>
        </p:spPr>
      </p:pic>
      <p:pic>
        <p:nvPicPr>
          <p:cNvPr id="34" name="Graphic 33">
            <a:extLst>
              <a:ext uri="{FF2B5EF4-FFF2-40B4-BE49-F238E27FC236}">
                <a16:creationId xmlns:a16="http://schemas.microsoft.com/office/drawing/2014/main" id="{FC214180-4C7A-293A-2450-EF8BB9EE4A33}"/>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14863" b="-614"/>
          <a:stretch/>
        </p:blipFill>
        <p:spPr>
          <a:xfrm rot="10800000">
            <a:off x="8039692" y="4776788"/>
            <a:ext cx="2417542" cy="2081212"/>
          </a:xfrm>
          <a:prstGeom prst="rect">
            <a:avLst/>
          </a:prstGeom>
        </p:spPr>
      </p:pic>
      <p:pic>
        <p:nvPicPr>
          <p:cNvPr id="33" name="Graphic 32">
            <a:extLst>
              <a:ext uri="{FF2B5EF4-FFF2-40B4-BE49-F238E27FC236}">
                <a16:creationId xmlns:a16="http://schemas.microsoft.com/office/drawing/2014/main" id="{A814E4CB-544D-7235-3EBA-A8F5F81A8A99}"/>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093622" y="660116"/>
            <a:ext cx="3338384" cy="3315612"/>
          </a:xfrm>
          <a:prstGeom prst="rect">
            <a:avLst/>
          </a:prstGeom>
        </p:spPr>
      </p:pic>
      <p:sp>
        <p:nvSpPr>
          <p:cNvPr id="2" name="Title 1"/>
          <p:cNvSpPr>
            <a:spLocks noGrp="1"/>
          </p:cNvSpPr>
          <p:nvPr>
            <p:ph type="title" hasCustomPrompt="1"/>
          </p:nvPr>
        </p:nvSpPr>
        <p:spPr>
          <a:xfrm>
            <a:off x="1154954" y="2817336"/>
            <a:ext cx="8825660" cy="1653180"/>
          </a:xfrm>
          <a:prstGeom prst="rect">
            <a:avLst/>
          </a:prstGeom>
        </p:spPr>
        <p:txBody>
          <a:bodyPr anchor="b"/>
          <a:lstStyle>
            <a:lvl1pPr algn="l">
              <a:defRPr sz="4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p:nvPr>
        </p:nvSpPr>
        <p:spPr>
          <a:xfrm>
            <a:off x="1154955" y="4615918"/>
            <a:ext cx="6650102" cy="1387554"/>
          </a:xfrm>
        </p:spPr>
        <p:txBody>
          <a:bodyPr anchor="t">
            <a:normAutofit/>
          </a:bodyPr>
          <a:lstStyle>
            <a:lvl1pPr marL="0" indent="0" algn="l">
              <a:buNone/>
              <a:defRPr sz="1400" cap="none" baseline="0">
                <a:solidFill>
                  <a:schemeClr val="bg1">
                    <a:lumMod val="75000"/>
                    <a:lumOff val="25000"/>
                  </a:schemeClr>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979E30DF-64E4-A919-EAE5-2C709A07A845}"/>
              </a:ext>
            </a:extLst>
          </p:cNvPr>
          <p:cNvSpPr>
            <a:spLocks noGrp="1"/>
          </p:cNvSpPr>
          <p:nvPr>
            <p:ph type="dt" sz="half" idx="10"/>
          </p:nvPr>
        </p:nvSpPr>
        <p:spPr/>
        <p:txBody>
          <a:bodyPr/>
          <a:lstStyle/>
          <a:p>
            <a:r>
              <a:rPr lang="en-US" dirty="0"/>
              <a:t>10/15/20XX</a:t>
            </a:r>
          </a:p>
        </p:txBody>
      </p:sp>
      <p:sp>
        <p:nvSpPr>
          <p:cNvPr id="7" name="Footer Placeholder 6">
            <a:extLst>
              <a:ext uri="{FF2B5EF4-FFF2-40B4-BE49-F238E27FC236}">
                <a16:creationId xmlns:a16="http://schemas.microsoft.com/office/drawing/2014/main" id="{9EBE5E94-41CF-D0CB-FC54-54B1DAA049AD}"/>
              </a:ext>
            </a:extLst>
          </p:cNvPr>
          <p:cNvSpPr>
            <a:spLocks noGrp="1"/>
          </p:cNvSpPr>
          <p:nvPr>
            <p:ph type="ftr" sz="quarter" idx="11"/>
          </p:nvPr>
        </p:nvSpPr>
        <p:spPr/>
        <p:txBody>
          <a:bodyPr/>
          <a:lstStyle/>
          <a:p>
            <a:r>
              <a:rPr lang="en-US" dirty="0"/>
              <a:t>Add a footer here</a:t>
            </a:r>
          </a:p>
        </p:txBody>
      </p:sp>
      <p:sp>
        <p:nvSpPr>
          <p:cNvPr id="9" name="Slide Number Placeholder 8">
            <a:extLst>
              <a:ext uri="{FF2B5EF4-FFF2-40B4-BE49-F238E27FC236}">
                <a16:creationId xmlns:a16="http://schemas.microsoft.com/office/drawing/2014/main" id="{49981700-FF1D-DFF8-A12D-159CE31370A6}"/>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DC2354-9506-C073-446C-50EC69ECEC3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66F547-552E-191A-FF4C-852AFA8C4908}"/>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pic>
        <p:nvPicPr>
          <p:cNvPr id="5" name="Graphic 4">
            <a:extLst>
              <a:ext uri="{FF2B5EF4-FFF2-40B4-BE49-F238E27FC236}">
                <a16:creationId xmlns:a16="http://schemas.microsoft.com/office/drawing/2014/main" id="{6DA46D4A-003C-1F71-28CA-5FD6F0FADBD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9700" r="6597" b="-613"/>
          <a:stretch/>
        </p:blipFill>
        <p:spPr>
          <a:xfrm rot="10800000">
            <a:off x="-1" y="1205244"/>
            <a:ext cx="5784902" cy="5652755"/>
          </a:xfrm>
          <a:prstGeom prst="rect">
            <a:avLst/>
          </a:prstGeom>
        </p:spPr>
      </p:pic>
      <p:pic>
        <p:nvPicPr>
          <p:cNvPr id="4" name="Graphic 3">
            <a:extLst>
              <a:ext uri="{FF2B5EF4-FFF2-40B4-BE49-F238E27FC236}">
                <a16:creationId xmlns:a16="http://schemas.microsoft.com/office/drawing/2014/main" id="{F39F835C-23E9-9834-3A3D-2773B61EA1A6}"/>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338862" y="1113179"/>
            <a:ext cx="2532888" cy="2532888"/>
          </a:xfrm>
          <a:prstGeom prst="rect">
            <a:avLst/>
          </a:prstGeom>
        </p:spPr>
      </p:pic>
      <p:sp>
        <p:nvSpPr>
          <p:cNvPr id="2" name="Title 1"/>
          <p:cNvSpPr>
            <a:spLocks noGrp="1"/>
          </p:cNvSpPr>
          <p:nvPr>
            <p:ph type="title" hasCustomPrompt="1"/>
          </p:nvPr>
        </p:nvSpPr>
        <p:spPr>
          <a:xfrm>
            <a:off x="1154956" y="2650604"/>
            <a:ext cx="8825657" cy="2422052"/>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81964"/>
            <a:ext cx="10238392" cy="118061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5" name="Table Placeholder 3">
            <a:extLst>
              <a:ext uri="{FF2B5EF4-FFF2-40B4-BE49-F238E27FC236}">
                <a16:creationId xmlns:a16="http://schemas.microsoft.com/office/drawing/2014/main" id="{76464E28-B46D-B32E-ACD1-FD1702E9E4A9}"/>
              </a:ext>
            </a:extLst>
          </p:cNvPr>
          <p:cNvSpPr>
            <a:spLocks noGrp="1"/>
          </p:cNvSpPr>
          <p:nvPr>
            <p:ph type="tbl" sz="quarter" idx="15"/>
          </p:nvPr>
        </p:nvSpPr>
        <p:spPr>
          <a:xfrm>
            <a:off x="646113" y="2035175"/>
            <a:ext cx="10237787" cy="4213225"/>
          </a:xfrm>
        </p:spPr>
        <p:txBody>
          <a:bodyPr/>
          <a:lstStyle/>
          <a:p>
            <a:r>
              <a:rPr lang="en-US"/>
              <a:t>Click icon to add table</a:t>
            </a:r>
            <a:endParaRPr lang="en-US" dirty="0"/>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37724B1A-AB09-D3C8-253F-F5E5E0BC72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6" name="Date Placeholder 3">
            <a:extLst>
              <a:ext uri="{FF2B5EF4-FFF2-40B4-BE49-F238E27FC236}">
                <a16:creationId xmlns:a16="http://schemas.microsoft.com/office/drawing/2014/main" id="{0ADEBF6B-880D-3603-C4E6-113B3A579543}"/>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9997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096A719-ECBE-EC1B-5A01-627A4BEA3768}"/>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13"/>
          <a:stretch/>
        </p:blipFill>
        <p:spPr>
          <a:xfrm rot="10800000">
            <a:off x="3377350" y="995925"/>
            <a:ext cx="4817610" cy="4866150"/>
          </a:xfrm>
          <a:prstGeom prst="rect">
            <a:avLst/>
          </a:prstGeom>
        </p:spPr>
      </p:pic>
      <p:sp>
        <p:nvSpPr>
          <p:cNvPr id="2" name="Title 1"/>
          <p:cNvSpPr>
            <a:spLocks noGrp="1"/>
          </p:cNvSpPr>
          <p:nvPr>
            <p:ph type="title" hasCustomPrompt="1"/>
          </p:nvPr>
        </p:nvSpPr>
        <p:spPr>
          <a:xfrm>
            <a:off x="1568450" y="1458924"/>
            <a:ext cx="8383942" cy="2777423"/>
          </a:xfrm>
          <a:prstGeom prst="rect">
            <a:avLst/>
          </a:prstGeom>
          <a:effectLst/>
        </p:spPr>
        <p:txBody>
          <a:bodyPr anchor="b" anchorCtr="0"/>
          <a:lstStyle>
            <a:lvl1pPr algn="ctr">
              <a:defRPr sz="4400">
                <a:solidFill>
                  <a:schemeClr val="bg1">
                    <a:lumMod val="75000"/>
                    <a:lumOff val="25000"/>
                  </a:schemeClr>
                </a:solidFill>
                <a:effectLst/>
              </a:defRPr>
            </a:lvl1pPr>
          </a:lstStyle>
          <a:p>
            <a:r>
              <a:rPr lang="en-US" dirty="0"/>
              <a:t>Click to add title</a:t>
            </a:r>
          </a:p>
        </p:txBody>
      </p:sp>
      <p:sp>
        <p:nvSpPr>
          <p:cNvPr id="11" name="Text Placeholder 3"/>
          <p:cNvSpPr>
            <a:spLocks noGrp="1"/>
          </p:cNvSpPr>
          <p:nvPr>
            <p:ph type="body" sz="half" idx="14"/>
          </p:nvPr>
        </p:nvSpPr>
        <p:spPr>
          <a:xfrm>
            <a:off x="1568449" y="4776788"/>
            <a:ext cx="8383942" cy="536203"/>
          </a:xfrm>
        </p:spPr>
        <p:txBody>
          <a:bodyPr vert="horz" lIns="91440" tIns="45720" rIns="91440" bIns="45720" rtlCol="0" anchor="t" anchorCtr="0">
            <a:noAutofit/>
          </a:bodyPr>
          <a:lstStyle>
            <a:lvl1pPr marL="0" indent="0" algn="ctr">
              <a:buNone/>
              <a:defRPr lang="en-US" sz="1800" b="0" i="0" kern="1200" cap="all" baseline="0" dirty="0">
                <a:solidFill>
                  <a:schemeClr val="bg1">
                    <a:lumMod val="75000"/>
                    <a:lumOff val="25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9" name="Slide Number Placeholder 5">
            <a:extLst>
              <a:ext uri="{FF2B5EF4-FFF2-40B4-BE49-F238E27FC236}">
                <a16:creationId xmlns:a16="http://schemas.microsoft.com/office/drawing/2014/main" id="{694FDF4E-0CEB-B692-3166-D3F9B1A40BF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4F0E6AA7-B06B-A780-2444-11C79387A84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9C5609DC-7B87-358A-2144-6AD1A0FDE984}"/>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4 Members">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98C87214-466B-9560-8FC4-0296B62C656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1750"/>
          <a:stretch/>
        </p:blipFill>
        <p:spPr>
          <a:xfrm>
            <a:off x="5705702" y="0"/>
            <a:ext cx="5147545" cy="1976988"/>
          </a:xfrm>
          <a:prstGeom prst="rect">
            <a:avLst/>
          </a:prstGeom>
        </p:spPr>
      </p:pic>
      <p:sp>
        <p:nvSpPr>
          <p:cNvPr id="2" name="Title 1"/>
          <p:cNvSpPr>
            <a:spLocks noGrp="1"/>
          </p:cNvSpPr>
          <p:nvPr>
            <p:ph type="title" hasCustomPrompt="1"/>
          </p:nvPr>
        </p:nvSpPr>
        <p:spPr>
          <a:xfrm>
            <a:off x="646111" y="401250"/>
            <a:ext cx="10225468" cy="124364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Picture Placeholder 3">
            <a:extLst>
              <a:ext uri="{FF2B5EF4-FFF2-40B4-BE49-F238E27FC236}">
                <a16:creationId xmlns:a16="http://schemas.microsoft.com/office/drawing/2014/main" id="{323D612A-3773-ED1C-3B58-C6BC82E51E03}"/>
              </a:ext>
            </a:extLst>
          </p:cNvPr>
          <p:cNvSpPr>
            <a:spLocks noGrp="1"/>
          </p:cNvSpPr>
          <p:nvPr>
            <p:ph type="pic" sz="quarter" idx="13" hasCustomPrompt="1"/>
          </p:nvPr>
        </p:nvSpPr>
        <p:spPr>
          <a:xfrm>
            <a:off x="1700773" y="2474012"/>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3" name="Text Placeholder 12">
            <a:extLst>
              <a:ext uri="{FF2B5EF4-FFF2-40B4-BE49-F238E27FC236}">
                <a16:creationId xmlns:a16="http://schemas.microsoft.com/office/drawing/2014/main" id="{2B202EFD-89CC-F0C2-864E-0B4E4407DBDA}"/>
              </a:ext>
            </a:extLst>
          </p:cNvPr>
          <p:cNvSpPr>
            <a:spLocks noGrp="1"/>
          </p:cNvSpPr>
          <p:nvPr>
            <p:ph type="body" sz="quarter" idx="18" hasCustomPrompt="1"/>
          </p:nvPr>
        </p:nvSpPr>
        <p:spPr>
          <a:xfrm>
            <a:off x="1700772"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18" name="Text Placeholder 12">
            <a:extLst>
              <a:ext uri="{FF2B5EF4-FFF2-40B4-BE49-F238E27FC236}">
                <a16:creationId xmlns:a16="http://schemas.microsoft.com/office/drawing/2014/main" id="{FD90884B-78FF-3A87-F13A-72095A3ED6AE}"/>
              </a:ext>
            </a:extLst>
          </p:cNvPr>
          <p:cNvSpPr>
            <a:spLocks noGrp="1"/>
          </p:cNvSpPr>
          <p:nvPr>
            <p:ph type="body" sz="quarter" idx="23" hasCustomPrompt="1"/>
          </p:nvPr>
        </p:nvSpPr>
        <p:spPr>
          <a:xfrm>
            <a:off x="1700772"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8" name="Picture Placeholder 3">
            <a:extLst>
              <a:ext uri="{FF2B5EF4-FFF2-40B4-BE49-F238E27FC236}">
                <a16:creationId xmlns:a16="http://schemas.microsoft.com/office/drawing/2014/main" id="{024DB8C1-655E-F989-8D24-867A9A09A99E}"/>
              </a:ext>
            </a:extLst>
          </p:cNvPr>
          <p:cNvSpPr>
            <a:spLocks noGrp="1"/>
          </p:cNvSpPr>
          <p:nvPr>
            <p:ph type="pic" sz="quarter" idx="14" hasCustomPrompt="1"/>
          </p:nvPr>
        </p:nvSpPr>
        <p:spPr>
          <a:xfrm>
            <a:off x="3838795"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4" name="Text Placeholder 12">
            <a:extLst>
              <a:ext uri="{FF2B5EF4-FFF2-40B4-BE49-F238E27FC236}">
                <a16:creationId xmlns:a16="http://schemas.microsoft.com/office/drawing/2014/main" id="{A1374856-E5EA-EBB1-603F-95FACA75970A}"/>
              </a:ext>
            </a:extLst>
          </p:cNvPr>
          <p:cNvSpPr>
            <a:spLocks noGrp="1"/>
          </p:cNvSpPr>
          <p:nvPr>
            <p:ph type="body" sz="quarter" idx="19" hasCustomPrompt="1"/>
          </p:nvPr>
        </p:nvSpPr>
        <p:spPr>
          <a:xfrm>
            <a:off x="3838794" y="4308480"/>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19" name="Text Placeholder 12">
            <a:extLst>
              <a:ext uri="{FF2B5EF4-FFF2-40B4-BE49-F238E27FC236}">
                <a16:creationId xmlns:a16="http://schemas.microsoft.com/office/drawing/2014/main" id="{AA9206F6-7FC3-07A6-0B1D-B00A3088B9B4}"/>
              </a:ext>
            </a:extLst>
          </p:cNvPr>
          <p:cNvSpPr>
            <a:spLocks noGrp="1"/>
          </p:cNvSpPr>
          <p:nvPr>
            <p:ph type="body" sz="quarter" idx="24" hasCustomPrompt="1"/>
          </p:nvPr>
        </p:nvSpPr>
        <p:spPr>
          <a:xfrm>
            <a:off x="3838793" y="5121100"/>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9" name="Picture Placeholder 3">
            <a:extLst>
              <a:ext uri="{FF2B5EF4-FFF2-40B4-BE49-F238E27FC236}">
                <a16:creationId xmlns:a16="http://schemas.microsoft.com/office/drawing/2014/main" id="{C7BE562A-A70C-FC08-923F-8BEB7456C5C7}"/>
              </a:ext>
            </a:extLst>
          </p:cNvPr>
          <p:cNvSpPr>
            <a:spLocks noGrp="1"/>
          </p:cNvSpPr>
          <p:nvPr>
            <p:ph type="pic" sz="quarter" idx="15" hasCustomPrompt="1"/>
          </p:nvPr>
        </p:nvSpPr>
        <p:spPr>
          <a:xfrm>
            <a:off x="5989728"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5" name="Text Placeholder 12">
            <a:extLst>
              <a:ext uri="{FF2B5EF4-FFF2-40B4-BE49-F238E27FC236}">
                <a16:creationId xmlns:a16="http://schemas.microsoft.com/office/drawing/2014/main" id="{0983E01B-C14E-572C-71CE-2DEE9C3CCBE8}"/>
              </a:ext>
            </a:extLst>
          </p:cNvPr>
          <p:cNvSpPr>
            <a:spLocks noGrp="1"/>
          </p:cNvSpPr>
          <p:nvPr>
            <p:ph type="body" sz="quarter" idx="20" hasCustomPrompt="1"/>
          </p:nvPr>
        </p:nvSpPr>
        <p:spPr>
          <a:xfrm>
            <a:off x="5989726"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20" name="Text Placeholder 12">
            <a:extLst>
              <a:ext uri="{FF2B5EF4-FFF2-40B4-BE49-F238E27FC236}">
                <a16:creationId xmlns:a16="http://schemas.microsoft.com/office/drawing/2014/main" id="{8B165549-518A-D53F-5256-0BCA3A090A56}"/>
              </a:ext>
            </a:extLst>
          </p:cNvPr>
          <p:cNvSpPr>
            <a:spLocks noGrp="1"/>
          </p:cNvSpPr>
          <p:nvPr>
            <p:ph type="body" sz="quarter" idx="25" hasCustomPrompt="1"/>
          </p:nvPr>
        </p:nvSpPr>
        <p:spPr>
          <a:xfrm>
            <a:off x="5989725"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sp>
        <p:nvSpPr>
          <p:cNvPr id="10" name="Picture Placeholder 3">
            <a:extLst>
              <a:ext uri="{FF2B5EF4-FFF2-40B4-BE49-F238E27FC236}">
                <a16:creationId xmlns:a16="http://schemas.microsoft.com/office/drawing/2014/main" id="{1F61919B-CEF4-C260-E6D9-C7440B570248}"/>
              </a:ext>
            </a:extLst>
          </p:cNvPr>
          <p:cNvSpPr>
            <a:spLocks noGrp="1"/>
          </p:cNvSpPr>
          <p:nvPr>
            <p:ph type="pic" sz="quarter" idx="16" hasCustomPrompt="1"/>
          </p:nvPr>
        </p:nvSpPr>
        <p:spPr>
          <a:xfrm>
            <a:off x="8129278" y="2474919"/>
            <a:ext cx="1649413" cy="1649412"/>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6" name="Text Placeholder 12">
            <a:extLst>
              <a:ext uri="{FF2B5EF4-FFF2-40B4-BE49-F238E27FC236}">
                <a16:creationId xmlns:a16="http://schemas.microsoft.com/office/drawing/2014/main" id="{58DAFD85-9E64-AE36-BA93-88DC590B96E1}"/>
              </a:ext>
            </a:extLst>
          </p:cNvPr>
          <p:cNvSpPr>
            <a:spLocks noGrp="1"/>
          </p:cNvSpPr>
          <p:nvPr>
            <p:ph type="body" sz="quarter" idx="21" hasCustomPrompt="1"/>
          </p:nvPr>
        </p:nvSpPr>
        <p:spPr>
          <a:xfrm>
            <a:off x="8129275" y="4307573"/>
            <a:ext cx="1649414" cy="668563"/>
          </a:xfrm>
        </p:spPr>
        <p:txBody>
          <a:bodyPr>
            <a:noAutofit/>
          </a:bodyPr>
          <a:lstStyle>
            <a:lvl1pPr marL="0" indent="0" algn="ctr">
              <a:buNone/>
              <a:defRPr sz="1800" cap="all" baseline="0">
                <a:solidFill>
                  <a:schemeClr val="bg1">
                    <a:lumMod val="75000"/>
                    <a:lumOff val="25000"/>
                  </a:schemeClr>
                </a:solidFill>
              </a:defRPr>
            </a:lvl1pPr>
          </a:lstStyle>
          <a:p>
            <a:pPr lvl="0"/>
            <a:r>
              <a:rPr lang="en-US" dirty="0"/>
              <a:t>Add Text</a:t>
            </a:r>
          </a:p>
        </p:txBody>
      </p:sp>
      <p:sp>
        <p:nvSpPr>
          <p:cNvPr id="21" name="Text Placeholder 12">
            <a:extLst>
              <a:ext uri="{FF2B5EF4-FFF2-40B4-BE49-F238E27FC236}">
                <a16:creationId xmlns:a16="http://schemas.microsoft.com/office/drawing/2014/main" id="{3831555F-91FB-DA64-7632-0C713F4330B7}"/>
              </a:ext>
            </a:extLst>
          </p:cNvPr>
          <p:cNvSpPr>
            <a:spLocks noGrp="1"/>
          </p:cNvSpPr>
          <p:nvPr>
            <p:ph type="body" sz="quarter" idx="26" hasCustomPrompt="1"/>
          </p:nvPr>
        </p:nvSpPr>
        <p:spPr>
          <a:xfrm>
            <a:off x="8129274" y="5120193"/>
            <a:ext cx="1649414" cy="552629"/>
          </a:xfrm>
        </p:spPr>
        <p:txBody>
          <a:bodyPr>
            <a:normAutofit/>
          </a:bodyPr>
          <a:lstStyle>
            <a:lvl1pPr marL="0" indent="0" algn="ctr">
              <a:lnSpc>
                <a:spcPct val="100000"/>
              </a:lnSpc>
              <a:buNone/>
              <a:defRPr sz="1200" cap="none" baseline="0">
                <a:solidFill>
                  <a:schemeClr val="bg1">
                    <a:lumMod val="75000"/>
                    <a:lumOff val="25000"/>
                  </a:schemeClr>
                </a:solidFill>
                <a:latin typeface="+mn-lt"/>
              </a:defRPr>
            </a:lvl1pPr>
          </a:lstStyle>
          <a:p>
            <a:pPr lvl="0"/>
            <a:r>
              <a:rPr lang="en-US" dirty="0"/>
              <a:t>Add Text</a:t>
            </a:r>
          </a:p>
        </p:txBody>
      </p:sp>
      <p:pic>
        <p:nvPicPr>
          <p:cNvPr id="3" name="Graphic 2">
            <a:extLst>
              <a:ext uri="{FF2B5EF4-FFF2-40B4-BE49-F238E27FC236}">
                <a16:creationId xmlns:a16="http://schemas.microsoft.com/office/drawing/2014/main" id="{6F994C72-3AAA-D2C4-AA5C-3B6B2BE3B4A0}"/>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43499" b="-613"/>
          <a:stretch/>
        </p:blipFill>
        <p:spPr>
          <a:xfrm rot="10800000">
            <a:off x="1325455" y="5516856"/>
            <a:ext cx="2338980" cy="1341144"/>
          </a:xfrm>
          <a:prstGeom prst="rect">
            <a:avLst/>
          </a:prstGeom>
        </p:spPr>
      </p:pic>
      <p:sp>
        <p:nvSpPr>
          <p:cNvPr id="12" name="Slide Number Placeholder 5">
            <a:extLst>
              <a:ext uri="{FF2B5EF4-FFF2-40B4-BE49-F238E27FC236}">
                <a16:creationId xmlns:a16="http://schemas.microsoft.com/office/drawing/2014/main" id="{89CCEDCD-3389-4696-93C2-72B027D03665}"/>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1" name="Footer Placeholder 4">
            <a:extLst>
              <a:ext uri="{FF2B5EF4-FFF2-40B4-BE49-F238E27FC236}">
                <a16:creationId xmlns:a16="http://schemas.microsoft.com/office/drawing/2014/main" id="{396901C4-696D-A804-64E7-3FEA0D90079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87854319-3058-3863-171F-94B13B4B77B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872083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8 Me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8E879D1-D633-0C2C-6A31-178EC3F7BA5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54968" b="-613"/>
          <a:stretch/>
        </p:blipFill>
        <p:spPr>
          <a:xfrm rot="10800000">
            <a:off x="1552520" y="5786178"/>
            <a:ext cx="2338980" cy="1071822"/>
          </a:xfrm>
          <a:prstGeom prst="rect">
            <a:avLst/>
          </a:prstGeom>
        </p:spPr>
      </p:pic>
      <p:pic>
        <p:nvPicPr>
          <p:cNvPr id="10" name="Graphic 9">
            <a:extLst>
              <a:ext uri="{FF2B5EF4-FFF2-40B4-BE49-F238E27FC236}">
                <a16:creationId xmlns:a16="http://schemas.microsoft.com/office/drawing/2014/main" id="{019E5557-ACD1-8179-05C3-EDB7921D2FE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3493"/>
          <a:stretch/>
        </p:blipFill>
        <p:spPr>
          <a:xfrm>
            <a:off x="5839870" y="0"/>
            <a:ext cx="5147545" cy="1886868"/>
          </a:xfrm>
          <a:prstGeom prst="rect">
            <a:avLst/>
          </a:prstGeom>
        </p:spPr>
      </p:pic>
      <p:sp>
        <p:nvSpPr>
          <p:cNvPr id="2" name="Title 1"/>
          <p:cNvSpPr>
            <a:spLocks noGrp="1"/>
          </p:cNvSpPr>
          <p:nvPr>
            <p:ph type="title" hasCustomPrompt="1"/>
          </p:nvPr>
        </p:nvSpPr>
        <p:spPr>
          <a:xfrm>
            <a:off x="646111" y="401250"/>
            <a:ext cx="10225468" cy="1243648"/>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Picture Placeholder 3">
            <a:extLst>
              <a:ext uri="{FF2B5EF4-FFF2-40B4-BE49-F238E27FC236}">
                <a16:creationId xmlns:a16="http://schemas.microsoft.com/office/drawing/2014/main" id="{323D612A-3773-ED1C-3B58-C6BC82E51E03}"/>
              </a:ext>
            </a:extLst>
          </p:cNvPr>
          <p:cNvSpPr>
            <a:spLocks noGrp="1"/>
          </p:cNvSpPr>
          <p:nvPr>
            <p:ph type="pic" sz="quarter" idx="13" hasCustomPrompt="1"/>
          </p:nvPr>
        </p:nvSpPr>
        <p:spPr>
          <a:xfrm>
            <a:off x="1148934"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13" name="Text Placeholder 12">
            <a:extLst>
              <a:ext uri="{FF2B5EF4-FFF2-40B4-BE49-F238E27FC236}">
                <a16:creationId xmlns:a16="http://schemas.microsoft.com/office/drawing/2014/main" id="{2B202EFD-89CC-F0C2-864E-0B4E4407DBDA}"/>
              </a:ext>
            </a:extLst>
          </p:cNvPr>
          <p:cNvSpPr>
            <a:spLocks noGrp="1"/>
          </p:cNvSpPr>
          <p:nvPr>
            <p:ph type="body" sz="quarter" idx="18" hasCustomPrompt="1"/>
          </p:nvPr>
        </p:nvSpPr>
        <p:spPr>
          <a:xfrm>
            <a:off x="657877"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18" name="Text Placeholder 12">
            <a:extLst>
              <a:ext uri="{FF2B5EF4-FFF2-40B4-BE49-F238E27FC236}">
                <a16:creationId xmlns:a16="http://schemas.microsoft.com/office/drawing/2014/main" id="{FD90884B-78FF-3A87-F13A-72095A3ED6AE}"/>
              </a:ext>
            </a:extLst>
          </p:cNvPr>
          <p:cNvSpPr>
            <a:spLocks noGrp="1"/>
          </p:cNvSpPr>
          <p:nvPr>
            <p:ph type="body" sz="quarter" idx="23" hasCustomPrompt="1"/>
          </p:nvPr>
        </p:nvSpPr>
        <p:spPr>
          <a:xfrm>
            <a:off x="657877"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1" name="Picture Placeholder 3">
            <a:extLst>
              <a:ext uri="{FF2B5EF4-FFF2-40B4-BE49-F238E27FC236}">
                <a16:creationId xmlns:a16="http://schemas.microsoft.com/office/drawing/2014/main" id="{5934ADEA-98AE-7F66-1490-8F687B988002}"/>
              </a:ext>
            </a:extLst>
          </p:cNvPr>
          <p:cNvSpPr>
            <a:spLocks noGrp="1"/>
          </p:cNvSpPr>
          <p:nvPr>
            <p:ph type="pic" sz="quarter" idx="33" hasCustomPrompt="1"/>
          </p:nvPr>
        </p:nvSpPr>
        <p:spPr>
          <a:xfrm>
            <a:off x="1148934"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2" name="Text Placeholder 12">
            <a:extLst>
              <a:ext uri="{FF2B5EF4-FFF2-40B4-BE49-F238E27FC236}">
                <a16:creationId xmlns:a16="http://schemas.microsoft.com/office/drawing/2014/main" id="{E193CFBF-E56A-6176-57D5-95B061B227B3}"/>
              </a:ext>
            </a:extLst>
          </p:cNvPr>
          <p:cNvSpPr>
            <a:spLocks noGrp="1"/>
          </p:cNvSpPr>
          <p:nvPr>
            <p:ph type="body" sz="quarter" idx="34" hasCustomPrompt="1"/>
          </p:nvPr>
        </p:nvSpPr>
        <p:spPr>
          <a:xfrm>
            <a:off x="657877"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3" name="Text Placeholder 12">
            <a:extLst>
              <a:ext uri="{FF2B5EF4-FFF2-40B4-BE49-F238E27FC236}">
                <a16:creationId xmlns:a16="http://schemas.microsoft.com/office/drawing/2014/main" id="{2FADFD65-1B8A-5541-4C3D-001246302955}"/>
              </a:ext>
            </a:extLst>
          </p:cNvPr>
          <p:cNvSpPr>
            <a:spLocks noGrp="1"/>
          </p:cNvSpPr>
          <p:nvPr>
            <p:ph type="body" sz="quarter" idx="35" hasCustomPrompt="1"/>
          </p:nvPr>
        </p:nvSpPr>
        <p:spPr>
          <a:xfrm>
            <a:off x="657877"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1" name="Picture Placeholder 3">
            <a:extLst>
              <a:ext uri="{FF2B5EF4-FFF2-40B4-BE49-F238E27FC236}">
                <a16:creationId xmlns:a16="http://schemas.microsoft.com/office/drawing/2014/main" id="{99837198-EB08-605A-A0A4-940F59DD815F}"/>
              </a:ext>
            </a:extLst>
          </p:cNvPr>
          <p:cNvSpPr>
            <a:spLocks noGrp="1"/>
          </p:cNvSpPr>
          <p:nvPr>
            <p:ph type="pic" sz="quarter" idx="24" hasCustomPrompt="1"/>
          </p:nvPr>
        </p:nvSpPr>
        <p:spPr>
          <a:xfrm>
            <a:off x="3784590"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32" name="Text Placeholder 12">
            <a:extLst>
              <a:ext uri="{FF2B5EF4-FFF2-40B4-BE49-F238E27FC236}">
                <a16:creationId xmlns:a16="http://schemas.microsoft.com/office/drawing/2014/main" id="{04D3289A-A312-AE62-B65A-83D7011D6950}"/>
              </a:ext>
            </a:extLst>
          </p:cNvPr>
          <p:cNvSpPr>
            <a:spLocks noGrp="1"/>
          </p:cNvSpPr>
          <p:nvPr>
            <p:ph type="body" sz="quarter" idx="25" hasCustomPrompt="1"/>
          </p:nvPr>
        </p:nvSpPr>
        <p:spPr>
          <a:xfrm>
            <a:off x="3293533"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3" name="Text Placeholder 12">
            <a:extLst>
              <a:ext uri="{FF2B5EF4-FFF2-40B4-BE49-F238E27FC236}">
                <a16:creationId xmlns:a16="http://schemas.microsoft.com/office/drawing/2014/main" id="{8A496417-E7E8-0696-CE16-F128298F245E}"/>
              </a:ext>
            </a:extLst>
          </p:cNvPr>
          <p:cNvSpPr>
            <a:spLocks noGrp="1"/>
          </p:cNvSpPr>
          <p:nvPr>
            <p:ph type="body" sz="quarter" idx="26" hasCustomPrompt="1"/>
          </p:nvPr>
        </p:nvSpPr>
        <p:spPr>
          <a:xfrm>
            <a:off x="3293533"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4" name="Picture Placeholder 3">
            <a:extLst>
              <a:ext uri="{FF2B5EF4-FFF2-40B4-BE49-F238E27FC236}">
                <a16:creationId xmlns:a16="http://schemas.microsoft.com/office/drawing/2014/main" id="{37461727-C655-C521-1246-74F94EAEDDDD}"/>
              </a:ext>
            </a:extLst>
          </p:cNvPr>
          <p:cNvSpPr>
            <a:spLocks noGrp="1"/>
          </p:cNvSpPr>
          <p:nvPr>
            <p:ph type="pic" sz="quarter" idx="36" hasCustomPrompt="1"/>
          </p:nvPr>
        </p:nvSpPr>
        <p:spPr>
          <a:xfrm>
            <a:off x="3784590"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5" name="Text Placeholder 12">
            <a:extLst>
              <a:ext uri="{FF2B5EF4-FFF2-40B4-BE49-F238E27FC236}">
                <a16:creationId xmlns:a16="http://schemas.microsoft.com/office/drawing/2014/main" id="{AB4A8D2D-0697-BAFD-671C-6748EBB3581A}"/>
              </a:ext>
            </a:extLst>
          </p:cNvPr>
          <p:cNvSpPr>
            <a:spLocks noGrp="1"/>
          </p:cNvSpPr>
          <p:nvPr>
            <p:ph type="body" sz="quarter" idx="37" hasCustomPrompt="1"/>
          </p:nvPr>
        </p:nvSpPr>
        <p:spPr>
          <a:xfrm>
            <a:off x="3293533"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6" name="Text Placeholder 12">
            <a:extLst>
              <a:ext uri="{FF2B5EF4-FFF2-40B4-BE49-F238E27FC236}">
                <a16:creationId xmlns:a16="http://schemas.microsoft.com/office/drawing/2014/main" id="{3A0A36BE-F4F8-98A2-A375-83BDB34D1F66}"/>
              </a:ext>
            </a:extLst>
          </p:cNvPr>
          <p:cNvSpPr>
            <a:spLocks noGrp="1"/>
          </p:cNvSpPr>
          <p:nvPr>
            <p:ph type="body" sz="quarter" idx="38" hasCustomPrompt="1"/>
          </p:nvPr>
        </p:nvSpPr>
        <p:spPr>
          <a:xfrm>
            <a:off x="3293533"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4" name="Picture Placeholder 3">
            <a:extLst>
              <a:ext uri="{FF2B5EF4-FFF2-40B4-BE49-F238E27FC236}">
                <a16:creationId xmlns:a16="http://schemas.microsoft.com/office/drawing/2014/main" id="{0C46288B-C278-8EC7-0241-DCD108CB5C8E}"/>
              </a:ext>
            </a:extLst>
          </p:cNvPr>
          <p:cNvSpPr>
            <a:spLocks noGrp="1"/>
          </p:cNvSpPr>
          <p:nvPr>
            <p:ph type="pic" sz="quarter" idx="27" hasCustomPrompt="1"/>
          </p:nvPr>
        </p:nvSpPr>
        <p:spPr>
          <a:xfrm>
            <a:off x="6420246"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35" name="Text Placeholder 12">
            <a:extLst>
              <a:ext uri="{FF2B5EF4-FFF2-40B4-BE49-F238E27FC236}">
                <a16:creationId xmlns:a16="http://schemas.microsoft.com/office/drawing/2014/main" id="{8F4C6BA1-8F9B-4689-40A3-10E4BA175F4F}"/>
              </a:ext>
            </a:extLst>
          </p:cNvPr>
          <p:cNvSpPr>
            <a:spLocks noGrp="1"/>
          </p:cNvSpPr>
          <p:nvPr>
            <p:ph type="body" sz="quarter" idx="28" hasCustomPrompt="1"/>
          </p:nvPr>
        </p:nvSpPr>
        <p:spPr>
          <a:xfrm>
            <a:off x="5929189"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6" name="Text Placeholder 12">
            <a:extLst>
              <a:ext uri="{FF2B5EF4-FFF2-40B4-BE49-F238E27FC236}">
                <a16:creationId xmlns:a16="http://schemas.microsoft.com/office/drawing/2014/main" id="{31E83260-5C67-0987-154A-FB3105BF4DB7}"/>
              </a:ext>
            </a:extLst>
          </p:cNvPr>
          <p:cNvSpPr>
            <a:spLocks noGrp="1"/>
          </p:cNvSpPr>
          <p:nvPr>
            <p:ph type="body" sz="quarter" idx="29" hasCustomPrompt="1"/>
          </p:nvPr>
        </p:nvSpPr>
        <p:spPr>
          <a:xfrm>
            <a:off x="5929189"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47" name="Picture Placeholder 3">
            <a:extLst>
              <a:ext uri="{FF2B5EF4-FFF2-40B4-BE49-F238E27FC236}">
                <a16:creationId xmlns:a16="http://schemas.microsoft.com/office/drawing/2014/main" id="{C1F03818-0D9F-8D22-1C6E-7A080BA09987}"/>
              </a:ext>
            </a:extLst>
          </p:cNvPr>
          <p:cNvSpPr>
            <a:spLocks noGrp="1"/>
          </p:cNvSpPr>
          <p:nvPr>
            <p:ph type="pic" sz="quarter" idx="39" hasCustomPrompt="1"/>
          </p:nvPr>
        </p:nvSpPr>
        <p:spPr>
          <a:xfrm>
            <a:off x="6420246"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r>
              <a:rPr lang="en-US" dirty="0"/>
              <a:t>Click to add picture</a:t>
            </a:r>
          </a:p>
        </p:txBody>
      </p:sp>
      <p:sp>
        <p:nvSpPr>
          <p:cNvPr id="48" name="Text Placeholder 12">
            <a:extLst>
              <a:ext uri="{FF2B5EF4-FFF2-40B4-BE49-F238E27FC236}">
                <a16:creationId xmlns:a16="http://schemas.microsoft.com/office/drawing/2014/main" id="{7BC2C67C-9B73-8178-4CA5-B90C79A42721}"/>
              </a:ext>
            </a:extLst>
          </p:cNvPr>
          <p:cNvSpPr>
            <a:spLocks noGrp="1"/>
          </p:cNvSpPr>
          <p:nvPr>
            <p:ph type="body" sz="quarter" idx="40" hasCustomPrompt="1"/>
          </p:nvPr>
        </p:nvSpPr>
        <p:spPr>
          <a:xfrm>
            <a:off x="5929189"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49" name="Text Placeholder 12">
            <a:extLst>
              <a:ext uri="{FF2B5EF4-FFF2-40B4-BE49-F238E27FC236}">
                <a16:creationId xmlns:a16="http://schemas.microsoft.com/office/drawing/2014/main" id="{7CB51302-7BF4-D31E-A72A-CD43CA212699}"/>
              </a:ext>
            </a:extLst>
          </p:cNvPr>
          <p:cNvSpPr>
            <a:spLocks noGrp="1"/>
          </p:cNvSpPr>
          <p:nvPr>
            <p:ph type="body" sz="quarter" idx="41" hasCustomPrompt="1"/>
          </p:nvPr>
        </p:nvSpPr>
        <p:spPr>
          <a:xfrm>
            <a:off x="5929189"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37" name="Picture Placeholder 3">
            <a:extLst>
              <a:ext uri="{FF2B5EF4-FFF2-40B4-BE49-F238E27FC236}">
                <a16:creationId xmlns:a16="http://schemas.microsoft.com/office/drawing/2014/main" id="{83EFB1E0-E3CE-DDF6-DD0B-99FCF4BDD6E4}"/>
              </a:ext>
            </a:extLst>
          </p:cNvPr>
          <p:cNvSpPr>
            <a:spLocks noGrp="1"/>
          </p:cNvSpPr>
          <p:nvPr>
            <p:ph type="pic" sz="quarter" idx="30" hasCustomPrompt="1"/>
          </p:nvPr>
        </p:nvSpPr>
        <p:spPr>
          <a:xfrm>
            <a:off x="9055902" y="2042256"/>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pPr marL="342900" marR="0" lvl="0" indent="-342900" algn="l" defTabSz="457200" rtl="0" eaLnBrk="1" fontAlgn="auto"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tabLst/>
              <a:defRPr/>
            </a:pPr>
            <a:r>
              <a:rPr lang="en-US" dirty="0"/>
              <a:t>Click to add picture</a:t>
            </a:r>
          </a:p>
          <a:p>
            <a:endParaRPr lang="en-US" dirty="0"/>
          </a:p>
        </p:txBody>
      </p:sp>
      <p:sp>
        <p:nvSpPr>
          <p:cNvPr id="38" name="Text Placeholder 12">
            <a:extLst>
              <a:ext uri="{FF2B5EF4-FFF2-40B4-BE49-F238E27FC236}">
                <a16:creationId xmlns:a16="http://schemas.microsoft.com/office/drawing/2014/main" id="{7BD2FEFC-DB86-2DDE-9B99-F9D51745B402}"/>
              </a:ext>
            </a:extLst>
          </p:cNvPr>
          <p:cNvSpPr>
            <a:spLocks noGrp="1"/>
          </p:cNvSpPr>
          <p:nvPr>
            <p:ph type="body" sz="quarter" idx="31" hasCustomPrompt="1"/>
          </p:nvPr>
        </p:nvSpPr>
        <p:spPr>
          <a:xfrm>
            <a:off x="8564845" y="3443837"/>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39" name="Text Placeholder 12">
            <a:extLst>
              <a:ext uri="{FF2B5EF4-FFF2-40B4-BE49-F238E27FC236}">
                <a16:creationId xmlns:a16="http://schemas.microsoft.com/office/drawing/2014/main" id="{6C9E7306-3F94-90AF-00F4-1D8C6F88C2EE}"/>
              </a:ext>
            </a:extLst>
          </p:cNvPr>
          <p:cNvSpPr>
            <a:spLocks noGrp="1"/>
          </p:cNvSpPr>
          <p:nvPr>
            <p:ph type="body" sz="quarter" idx="32" hasCustomPrompt="1"/>
          </p:nvPr>
        </p:nvSpPr>
        <p:spPr>
          <a:xfrm>
            <a:off x="8564845" y="3795899"/>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50" name="Picture Placeholder 3">
            <a:extLst>
              <a:ext uri="{FF2B5EF4-FFF2-40B4-BE49-F238E27FC236}">
                <a16:creationId xmlns:a16="http://schemas.microsoft.com/office/drawing/2014/main" id="{A7341B50-9FD6-9C27-539B-7F4CE41B8A26}"/>
              </a:ext>
            </a:extLst>
          </p:cNvPr>
          <p:cNvSpPr>
            <a:spLocks noGrp="1"/>
          </p:cNvSpPr>
          <p:nvPr>
            <p:ph type="pic" sz="quarter" idx="42" hasCustomPrompt="1"/>
          </p:nvPr>
        </p:nvSpPr>
        <p:spPr>
          <a:xfrm>
            <a:off x="9055902" y="4277338"/>
            <a:ext cx="1361358" cy="1385093"/>
          </a:xfrm>
          <a:ln w="19050">
            <a:solidFill>
              <a:schemeClr val="accent5"/>
            </a:solidFill>
          </a:ln>
        </p:spPr>
        <p:txBody>
          <a:bodyPr/>
          <a:lstStyle>
            <a:lvl1pPr marL="0" indent="0" algn="ctr">
              <a:lnSpc>
                <a:spcPct val="100000"/>
              </a:lnSpc>
              <a:spcBef>
                <a:spcPts val="600"/>
              </a:spcBef>
              <a:buNone/>
              <a:defRPr sz="1600">
                <a:solidFill>
                  <a:schemeClr val="bg1">
                    <a:lumMod val="75000"/>
                    <a:lumOff val="25000"/>
                  </a:schemeClr>
                </a:solidFill>
              </a:defRPr>
            </a:lvl1pPr>
          </a:lstStyle>
          <a:p>
            <a:pPr marL="342900" marR="0" lvl="0" indent="-342900" algn="l" defTabSz="457200" rtl="0" eaLnBrk="1" fontAlgn="auto"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tabLst/>
              <a:defRPr/>
            </a:pPr>
            <a:r>
              <a:rPr lang="en-US" dirty="0"/>
              <a:t>Click to add picture</a:t>
            </a:r>
          </a:p>
          <a:p>
            <a:endParaRPr lang="en-US" dirty="0"/>
          </a:p>
        </p:txBody>
      </p:sp>
      <p:sp>
        <p:nvSpPr>
          <p:cNvPr id="51" name="Text Placeholder 12">
            <a:extLst>
              <a:ext uri="{FF2B5EF4-FFF2-40B4-BE49-F238E27FC236}">
                <a16:creationId xmlns:a16="http://schemas.microsoft.com/office/drawing/2014/main" id="{F3488FF4-17BB-5948-E74B-A63911A64DBE}"/>
              </a:ext>
            </a:extLst>
          </p:cNvPr>
          <p:cNvSpPr>
            <a:spLocks noGrp="1"/>
          </p:cNvSpPr>
          <p:nvPr>
            <p:ph type="body" sz="quarter" idx="43" hasCustomPrompt="1"/>
          </p:nvPr>
        </p:nvSpPr>
        <p:spPr>
          <a:xfrm>
            <a:off x="8564845" y="5678919"/>
            <a:ext cx="2306733" cy="375411"/>
          </a:xfrm>
        </p:spPr>
        <p:txBody>
          <a:bodyPr>
            <a:normAutofit/>
          </a:bodyPr>
          <a:lstStyle>
            <a:lvl1pPr marL="0" indent="0" algn="ctr">
              <a:buNone/>
              <a:defRPr sz="1400" cap="all" baseline="0">
                <a:solidFill>
                  <a:schemeClr val="bg1">
                    <a:lumMod val="75000"/>
                    <a:lumOff val="25000"/>
                  </a:schemeClr>
                </a:solidFill>
              </a:defRPr>
            </a:lvl1pPr>
          </a:lstStyle>
          <a:p>
            <a:pPr lvl="0"/>
            <a:r>
              <a:rPr lang="en-US" dirty="0"/>
              <a:t>Add Text</a:t>
            </a:r>
          </a:p>
        </p:txBody>
      </p:sp>
      <p:sp>
        <p:nvSpPr>
          <p:cNvPr id="52" name="Text Placeholder 12">
            <a:extLst>
              <a:ext uri="{FF2B5EF4-FFF2-40B4-BE49-F238E27FC236}">
                <a16:creationId xmlns:a16="http://schemas.microsoft.com/office/drawing/2014/main" id="{365C4994-E447-FAB8-8500-EB07F0253075}"/>
              </a:ext>
            </a:extLst>
          </p:cNvPr>
          <p:cNvSpPr>
            <a:spLocks noGrp="1"/>
          </p:cNvSpPr>
          <p:nvPr>
            <p:ph type="body" sz="quarter" idx="44" hasCustomPrompt="1"/>
          </p:nvPr>
        </p:nvSpPr>
        <p:spPr>
          <a:xfrm>
            <a:off x="8564845" y="6030981"/>
            <a:ext cx="2306733" cy="249169"/>
          </a:xfrm>
        </p:spPr>
        <p:txBody>
          <a:bodyPr>
            <a:normAutofit/>
          </a:bodyPr>
          <a:lstStyle>
            <a:lvl1pPr marL="0" indent="0" algn="ctr">
              <a:lnSpc>
                <a:spcPct val="100000"/>
              </a:lnSpc>
              <a:buNone/>
              <a:defRPr sz="1050" cap="none" baseline="0">
                <a:solidFill>
                  <a:schemeClr val="bg1">
                    <a:lumMod val="75000"/>
                    <a:lumOff val="25000"/>
                  </a:schemeClr>
                </a:solidFill>
                <a:latin typeface="+mn-lt"/>
              </a:defRPr>
            </a:lvl1pPr>
          </a:lstStyle>
          <a:p>
            <a:pPr lvl="0"/>
            <a:r>
              <a:rPr lang="en-US" dirty="0"/>
              <a:t>Add Text</a:t>
            </a:r>
          </a:p>
        </p:txBody>
      </p:sp>
      <p:sp>
        <p:nvSpPr>
          <p:cNvPr id="9" name="Slide Number Placeholder 5">
            <a:extLst>
              <a:ext uri="{FF2B5EF4-FFF2-40B4-BE49-F238E27FC236}">
                <a16:creationId xmlns:a16="http://schemas.microsoft.com/office/drawing/2014/main" id="{0F5F25D1-D866-9898-B091-6F1108B1BA4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8" name="Footer Placeholder 4">
            <a:extLst>
              <a:ext uri="{FF2B5EF4-FFF2-40B4-BE49-F238E27FC236}">
                <a16:creationId xmlns:a16="http://schemas.microsoft.com/office/drawing/2014/main" id="{1B89469B-31B0-A79D-AC60-20CD005F48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7" name="Date Placeholder 3">
            <a:extLst>
              <a:ext uri="{FF2B5EF4-FFF2-40B4-BE49-F238E27FC236}">
                <a16:creationId xmlns:a16="http://schemas.microsoft.com/office/drawing/2014/main" id="{D32DD1C3-1A16-3B1F-C3AC-401ECFF220B5}"/>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04101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0" y="401250"/>
            <a:ext cx="10193339" cy="1243647"/>
          </a:xfrm>
          <a:prstGeom prst="rect">
            <a:avLst/>
          </a:prstGeom>
        </p:spPr>
        <p:txBody>
          <a:bodyPr anchor="b" anchorCtr="0"/>
          <a:lstStyle>
            <a:lvl1pPr algn="l">
              <a:defRPr cap="all" baseline="0">
                <a:solidFill>
                  <a:schemeClr val="bg1">
                    <a:lumMod val="75000"/>
                    <a:lumOff val="25000"/>
                  </a:schemeClr>
                </a:solidFill>
              </a:defRPr>
            </a:lvl1pPr>
          </a:lstStyle>
          <a:p>
            <a:r>
              <a:rPr lang="en-US" dirty="0"/>
              <a:t>Click to add title</a:t>
            </a:r>
          </a:p>
        </p:txBody>
      </p:sp>
      <p:sp>
        <p:nvSpPr>
          <p:cNvPr id="12" name="Text Placeholder 7">
            <a:extLst>
              <a:ext uri="{FF2B5EF4-FFF2-40B4-BE49-F238E27FC236}">
                <a16:creationId xmlns:a16="http://schemas.microsoft.com/office/drawing/2014/main" id="{3AD90DC3-CE2F-F7A4-2CD2-C9C691B40ED8}"/>
              </a:ext>
            </a:extLst>
          </p:cNvPr>
          <p:cNvSpPr>
            <a:spLocks noGrp="1"/>
          </p:cNvSpPr>
          <p:nvPr>
            <p:ph type="body" sz="quarter" idx="15"/>
          </p:nvPr>
        </p:nvSpPr>
        <p:spPr>
          <a:xfrm>
            <a:off x="627059"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2" name="Text Placeholder 7">
            <a:extLst>
              <a:ext uri="{FF2B5EF4-FFF2-40B4-BE49-F238E27FC236}">
                <a16:creationId xmlns:a16="http://schemas.microsoft.com/office/drawing/2014/main" id="{384DE215-1219-059E-CF31-4880BDD02CFF}"/>
              </a:ext>
            </a:extLst>
          </p:cNvPr>
          <p:cNvSpPr>
            <a:spLocks noGrp="1"/>
          </p:cNvSpPr>
          <p:nvPr>
            <p:ph type="body" sz="quarter" idx="16"/>
          </p:nvPr>
        </p:nvSpPr>
        <p:spPr>
          <a:xfrm>
            <a:off x="2722956"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3" name="Text Placeholder 7">
            <a:extLst>
              <a:ext uri="{FF2B5EF4-FFF2-40B4-BE49-F238E27FC236}">
                <a16:creationId xmlns:a16="http://schemas.microsoft.com/office/drawing/2014/main" id="{F81C4CF5-BDE4-B0FB-C0F6-D7A30C6BCF08}"/>
              </a:ext>
            </a:extLst>
          </p:cNvPr>
          <p:cNvSpPr>
            <a:spLocks noGrp="1"/>
          </p:cNvSpPr>
          <p:nvPr>
            <p:ph type="body" sz="quarter" idx="17"/>
          </p:nvPr>
        </p:nvSpPr>
        <p:spPr>
          <a:xfrm>
            <a:off x="4818853"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9" name="Text Placeholder 7">
            <a:extLst>
              <a:ext uri="{FF2B5EF4-FFF2-40B4-BE49-F238E27FC236}">
                <a16:creationId xmlns:a16="http://schemas.microsoft.com/office/drawing/2014/main" id="{389CF3F3-1F3E-D2A7-B679-3E8BDEBB7CFB}"/>
              </a:ext>
            </a:extLst>
          </p:cNvPr>
          <p:cNvSpPr>
            <a:spLocks noGrp="1"/>
          </p:cNvSpPr>
          <p:nvPr>
            <p:ph type="body" sz="quarter" idx="19"/>
          </p:nvPr>
        </p:nvSpPr>
        <p:spPr>
          <a:xfrm>
            <a:off x="6914750"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27" name="Text Placeholder 7">
            <a:extLst>
              <a:ext uri="{FF2B5EF4-FFF2-40B4-BE49-F238E27FC236}">
                <a16:creationId xmlns:a16="http://schemas.microsoft.com/office/drawing/2014/main" id="{B3301A61-C5DF-0535-9424-0ECC19BB5F98}"/>
              </a:ext>
            </a:extLst>
          </p:cNvPr>
          <p:cNvSpPr>
            <a:spLocks noGrp="1"/>
          </p:cNvSpPr>
          <p:nvPr>
            <p:ph type="body" sz="quarter" idx="18"/>
          </p:nvPr>
        </p:nvSpPr>
        <p:spPr>
          <a:xfrm>
            <a:off x="9010648" y="2285026"/>
            <a:ext cx="1828800" cy="1828800"/>
          </a:xfrm>
          <a:prstGeom prst="ellipse">
            <a:avLst/>
          </a:prstGeom>
          <a:ln w="19050">
            <a:solidFill>
              <a:schemeClr val="accent5"/>
            </a:solidFill>
          </a:ln>
        </p:spPr>
        <p:txBody>
          <a:bodyPr lIns="0" rIns="0" anchor="ctr"/>
          <a:lstStyle>
            <a:lvl1pPr marL="0" indent="0" algn="ctr">
              <a:lnSpc>
                <a:spcPct val="100000"/>
              </a:lnSpc>
              <a:spcBef>
                <a:spcPts val="0"/>
              </a:spcBef>
              <a:spcAft>
                <a:spcPts val="0"/>
              </a:spcAft>
              <a:buNone/>
              <a:defRPr sz="1800"/>
            </a:lvl1pPr>
          </a:lstStyle>
          <a:p>
            <a:pPr lvl="0"/>
            <a:r>
              <a:rPr lang="en-US"/>
              <a:t>Click to edit Master text styles</a:t>
            </a:r>
          </a:p>
        </p:txBody>
      </p:sp>
      <p:sp>
        <p:nvSpPr>
          <p:cNvPr id="13" name="Text Placeholder 3">
            <a:extLst>
              <a:ext uri="{FF2B5EF4-FFF2-40B4-BE49-F238E27FC236}">
                <a16:creationId xmlns:a16="http://schemas.microsoft.com/office/drawing/2014/main" id="{223BEE87-DEE7-39C7-2825-EE64F2505183}"/>
              </a:ext>
            </a:extLst>
          </p:cNvPr>
          <p:cNvSpPr>
            <a:spLocks noGrp="1"/>
          </p:cNvSpPr>
          <p:nvPr>
            <p:ph type="body" sz="half" idx="10" hasCustomPrompt="1"/>
          </p:nvPr>
        </p:nvSpPr>
        <p:spPr>
          <a:xfrm>
            <a:off x="646110" y="4411604"/>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4" name="Text Placeholder 3">
            <a:extLst>
              <a:ext uri="{FF2B5EF4-FFF2-40B4-BE49-F238E27FC236}">
                <a16:creationId xmlns:a16="http://schemas.microsoft.com/office/drawing/2014/main" id="{F1FE1263-E081-EB93-BC01-65423E08381C}"/>
              </a:ext>
            </a:extLst>
          </p:cNvPr>
          <p:cNvSpPr>
            <a:spLocks noGrp="1"/>
          </p:cNvSpPr>
          <p:nvPr>
            <p:ph type="body" sz="half" idx="11" hasCustomPrompt="1"/>
          </p:nvPr>
        </p:nvSpPr>
        <p:spPr>
          <a:xfrm>
            <a:off x="2742007" y="4411604"/>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5" name="Text Placeholder 3">
            <a:extLst>
              <a:ext uri="{FF2B5EF4-FFF2-40B4-BE49-F238E27FC236}">
                <a16:creationId xmlns:a16="http://schemas.microsoft.com/office/drawing/2014/main" id="{471A2EC5-7856-F6A5-3ED0-82C69CF24BF5}"/>
              </a:ext>
            </a:extLst>
          </p:cNvPr>
          <p:cNvSpPr>
            <a:spLocks noGrp="1"/>
          </p:cNvSpPr>
          <p:nvPr>
            <p:ph type="body" sz="half" idx="12" hasCustomPrompt="1"/>
          </p:nvPr>
        </p:nvSpPr>
        <p:spPr>
          <a:xfrm>
            <a:off x="4837905" y="4411603"/>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6" name="Text Placeholder 3">
            <a:extLst>
              <a:ext uri="{FF2B5EF4-FFF2-40B4-BE49-F238E27FC236}">
                <a16:creationId xmlns:a16="http://schemas.microsoft.com/office/drawing/2014/main" id="{14F62DA3-3D79-5C03-9619-092B956F857F}"/>
              </a:ext>
            </a:extLst>
          </p:cNvPr>
          <p:cNvSpPr>
            <a:spLocks noGrp="1"/>
          </p:cNvSpPr>
          <p:nvPr>
            <p:ph type="body" sz="half" idx="13" hasCustomPrompt="1"/>
          </p:nvPr>
        </p:nvSpPr>
        <p:spPr>
          <a:xfrm>
            <a:off x="6933802" y="4411602"/>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7" name="Text Placeholder 3">
            <a:extLst>
              <a:ext uri="{FF2B5EF4-FFF2-40B4-BE49-F238E27FC236}">
                <a16:creationId xmlns:a16="http://schemas.microsoft.com/office/drawing/2014/main" id="{7664A6A3-8764-C9AC-7DBD-3F6FB3B84F4F}"/>
              </a:ext>
            </a:extLst>
          </p:cNvPr>
          <p:cNvSpPr>
            <a:spLocks noGrp="1"/>
          </p:cNvSpPr>
          <p:nvPr>
            <p:ph type="body" sz="half" idx="14" hasCustomPrompt="1"/>
          </p:nvPr>
        </p:nvSpPr>
        <p:spPr>
          <a:xfrm>
            <a:off x="9029700" y="4411602"/>
            <a:ext cx="1809749" cy="1633597"/>
          </a:xfrm>
        </p:spPr>
        <p:txBody>
          <a:bodyPr lIns="0" rIns="0">
            <a:normAutofit/>
          </a:bodyPr>
          <a:lstStyle>
            <a:lvl1pPr marL="0" indent="0" algn="ctr">
              <a:lnSpc>
                <a:spcPts val="1600"/>
              </a:lnSpc>
              <a:buNone/>
              <a:defRPr sz="1400">
                <a:solidFill>
                  <a:schemeClr val="bg1">
                    <a:lumMod val="75000"/>
                    <a:lumOff val="2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20" name="Slide Number Placeholder 5">
            <a:extLst>
              <a:ext uri="{FF2B5EF4-FFF2-40B4-BE49-F238E27FC236}">
                <a16:creationId xmlns:a16="http://schemas.microsoft.com/office/drawing/2014/main" id="{707C147E-D560-3B3A-027E-B090589143EB}"/>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9" name="Footer Placeholder 4">
            <a:extLst>
              <a:ext uri="{FF2B5EF4-FFF2-40B4-BE49-F238E27FC236}">
                <a16:creationId xmlns:a16="http://schemas.microsoft.com/office/drawing/2014/main" id="{2B7C3888-08BE-B170-977F-4096FCF13AD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8" name="Date Placeholder 3">
            <a:extLst>
              <a:ext uri="{FF2B5EF4-FFF2-40B4-BE49-F238E27FC236}">
                <a16:creationId xmlns:a16="http://schemas.microsoft.com/office/drawing/2014/main" id="{F95C2CFB-05D3-7E9E-BF5C-6CA1F28D785F}"/>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357418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62" r:id="rId3"/>
    <p:sldLayoutId id="2147483651" r:id="rId4"/>
    <p:sldLayoutId id="2147483671" r:id="rId5"/>
    <p:sldLayoutId id="2147483664" r:id="rId6"/>
    <p:sldLayoutId id="2147483672" r:id="rId7"/>
    <p:sldLayoutId id="2147483676" r:id="rId8"/>
    <p:sldLayoutId id="2147483673" r:id="rId9"/>
    <p:sldLayoutId id="2147483677" r:id="rId10"/>
    <p:sldLayoutId id="2147483653" r:id="rId11"/>
    <p:sldLayoutId id="2147483678" r:id="rId12"/>
    <p:sldLayoutId id="2147483669" r:id="rId13"/>
    <p:sldLayoutId id="2147483668" r:id="rId14"/>
    <p:sldLayoutId id="2147483674" r:id="rId15"/>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accent5"/>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1600"/>
        </a:lnSpc>
        <a:spcBef>
          <a:spcPts val="1000"/>
        </a:spcBef>
        <a:spcAft>
          <a:spcPts val="600"/>
        </a:spcAft>
        <a:buClr>
          <a:schemeClr val="accent5"/>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6706431" y="447870"/>
            <a:ext cx="4180115" cy="1086032"/>
          </a:xfrm>
        </p:spPr>
        <p:txBody>
          <a:bodyPr>
            <a:noAutofit/>
          </a:bodyPr>
          <a:lstStyle/>
          <a:p>
            <a:r>
              <a:rPr lang="en-US" sz="4400" dirty="0"/>
              <a:t>Mini project </a:t>
            </a:r>
          </a:p>
        </p:txBody>
      </p:sp>
      <p:sp>
        <p:nvSpPr>
          <p:cNvPr id="4" name="TextBox 3">
            <a:extLst>
              <a:ext uri="{FF2B5EF4-FFF2-40B4-BE49-F238E27FC236}">
                <a16:creationId xmlns:a16="http://schemas.microsoft.com/office/drawing/2014/main" id="{F8CE738B-78DD-0CB2-20CE-87C153F85F67}"/>
              </a:ext>
            </a:extLst>
          </p:cNvPr>
          <p:cNvSpPr txBox="1"/>
          <p:nvPr/>
        </p:nvSpPr>
        <p:spPr>
          <a:xfrm>
            <a:off x="1232613" y="2250038"/>
            <a:ext cx="10931198" cy="769441"/>
          </a:xfrm>
          <a:prstGeom prst="rect">
            <a:avLst/>
          </a:prstGeom>
          <a:noFill/>
        </p:spPr>
        <p:txBody>
          <a:bodyPr wrap="none" rtlCol="0">
            <a:spAutoFit/>
          </a:bodyPr>
          <a:lstStyle/>
          <a:p>
            <a:r>
              <a:rPr lang="en-US" sz="4400" dirty="0">
                <a:solidFill>
                  <a:schemeClr val="bg1"/>
                </a:solidFill>
                <a:latin typeface="+mj-lt"/>
              </a:rPr>
              <a:t>PREDICTION OF MEDICINE SYMPTOMS</a:t>
            </a:r>
            <a:endParaRPr lang="en-IN" sz="4400" dirty="0">
              <a:solidFill>
                <a:srgbClr val="FF0000"/>
              </a:solidFill>
              <a:latin typeface="+mj-lt"/>
            </a:endParaRPr>
          </a:p>
        </p:txBody>
      </p:sp>
      <p:sp>
        <p:nvSpPr>
          <p:cNvPr id="5" name="TextBox 4">
            <a:extLst>
              <a:ext uri="{FF2B5EF4-FFF2-40B4-BE49-F238E27FC236}">
                <a16:creationId xmlns:a16="http://schemas.microsoft.com/office/drawing/2014/main" id="{50BA4708-CE30-41F2-D7C9-146364051FEE}"/>
              </a:ext>
            </a:extLst>
          </p:cNvPr>
          <p:cNvSpPr txBox="1"/>
          <p:nvPr/>
        </p:nvSpPr>
        <p:spPr>
          <a:xfrm>
            <a:off x="5845955" y="3402211"/>
            <a:ext cx="6188938" cy="892552"/>
          </a:xfrm>
          <a:prstGeom prst="rect">
            <a:avLst/>
          </a:prstGeom>
          <a:noFill/>
        </p:spPr>
        <p:txBody>
          <a:bodyPr wrap="none" rtlCol="0">
            <a:spAutoFit/>
          </a:bodyPr>
          <a:lstStyle/>
          <a:p>
            <a:pPr algn="l"/>
            <a:r>
              <a:rPr lang="en-US" sz="1600" dirty="0">
                <a:solidFill>
                  <a:schemeClr val="bg1"/>
                </a:solidFill>
                <a:latin typeface="Söhne"/>
              </a:rPr>
              <a:t>- </a:t>
            </a:r>
            <a:r>
              <a:rPr lang="en-US" sz="1600" b="0" i="0" dirty="0">
                <a:solidFill>
                  <a:schemeClr val="bg1"/>
                </a:solidFill>
                <a:effectLst/>
                <a:latin typeface="Söhne"/>
              </a:rPr>
              <a:t>"Turning Symptoms into Solutions: Your Personalized Medicine Awaits."</a:t>
            </a:r>
          </a:p>
          <a:p>
            <a:br>
              <a:rPr lang="en-US" dirty="0">
                <a:solidFill>
                  <a:schemeClr val="bg1"/>
                </a:solidFill>
              </a:rPr>
            </a:br>
            <a:endParaRPr lang="en-US" b="0" i="0" dirty="0">
              <a:solidFill>
                <a:schemeClr val="bg1"/>
              </a:solidFill>
              <a:effectLst/>
              <a:latin typeface="Söhne"/>
            </a:endParaRPr>
          </a:p>
        </p:txBody>
      </p:sp>
      <p:sp>
        <p:nvSpPr>
          <p:cNvPr id="7" name="Subtitle 6">
            <a:extLst>
              <a:ext uri="{FF2B5EF4-FFF2-40B4-BE49-F238E27FC236}">
                <a16:creationId xmlns:a16="http://schemas.microsoft.com/office/drawing/2014/main" id="{220738B3-B115-CFE6-DFD1-91DDF1E4062F}"/>
              </a:ext>
            </a:extLst>
          </p:cNvPr>
          <p:cNvSpPr>
            <a:spLocks noGrp="1"/>
          </p:cNvSpPr>
          <p:nvPr>
            <p:ph type="subTitle" idx="1"/>
          </p:nvPr>
        </p:nvSpPr>
        <p:spPr/>
        <p:txBody>
          <a:bodyPr/>
          <a:lstStyle/>
          <a:p>
            <a:r>
              <a:rPr lang="en-US" dirty="0"/>
              <a:t>      </a:t>
            </a:r>
          </a:p>
          <a:p>
            <a:endParaRPr lang="en-IN" dirty="0"/>
          </a:p>
        </p:txBody>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A0D77-EA83-8644-F847-3C9CCDA6D29E}"/>
              </a:ext>
            </a:extLst>
          </p:cNvPr>
          <p:cNvSpPr>
            <a:spLocks noGrp="1"/>
          </p:cNvSpPr>
          <p:nvPr>
            <p:ph type="title"/>
          </p:nvPr>
        </p:nvSpPr>
        <p:spPr/>
        <p:txBody>
          <a:bodyPr/>
          <a:lstStyle/>
          <a:p>
            <a:r>
              <a:rPr lang="en-US" dirty="0"/>
              <a:t>USE – CASE DIAGRAM</a:t>
            </a:r>
            <a:endParaRPr lang="en-IN" dirty="0"/>
          </a:p>
        </p:txBody>
      </p:sp>
      <p:sp>
        <p:nvSpPr>
          <p:cNvPr id="3" name="Slide Number Placeholder 2">
            <a:extLst>
              <a:ext uri="{FF2B5EF4-FFF2-40B4-BE49-F238E27FC236}">
                <a16:creationId xmlns:a16="http://schemas.microsoft.com/office/drawing/2014/main" id="{2DD9F46D-6B2F-EFF3-E691-AA0C897199F8}"/>
              </a:ext>
            </a:extLst>
          </p:cNvPr>
          <p:cNvSpPr>
            <a:spLocks noGrp="1"/>
          </p:cNvSpPr>
          <p:nvPr>
            <p:ph type="sldNum" sz="quarter" idx="4"/>
          </p:nvPr>
        </p:nvSpPr>
        <p:spPr/>
        <p:txBody>
          <a:bodyPr/>
          <a:lstStyle/>
          <a:p>
            <a:fld id="{D57F1E4F-1CFF-5643-939E-02111984F565}" type="slidenum">
              <a:rPr lang="en-US" smtClean="0"/>
              <a:pPr/>
              <a:t>10</a:t>
            </a:fld>
            <a:endParaRPr lang="en-US" dirty="0"/>
          </a:p>
        </p:txBody>
      </p:sp>
      <p:pic>
        <p:nvPicPr>
          <p:cNvPr id="5" name="Picture 4">
            <a:extLst>
              <a:ext uri="{FF2B5EF4-FFF2-40B4-BE49-F238E27FC236}">
                <a16:creationId xmlns:a16="http://schemas.microsoft.com/office/drawing/2014/main" id="{242076CD-6F28-B244-097C-EDA0711FB4B3}"/>
              </a:ext>
            </a:extLst>
          </p:cNvPr>
          <p:cNvPicPr>
            <a:picLocks noChangeAspect="1"/>
          </p:cNvPicPr>
          <p:nvPr/>
        </p:nvPicPr>
        <p:blipFill>
          <a:blip r:embed="rId2"/>
          <a:stretch>
            <a:fillRect/>
          </a:stretch>
        </p:blipFill>
        <p:spPr>
          <a:xfrm>
            <a:off x="955506" y="1791477"/>
            <a:ext cx="9022580" cy="4218959"/>
          </a:xfrm>
          <a:prstGeom prst="rect">
            <a:avLst/>
          </a:prstGeom>
        </p:spPr>
      </p:pic>
    </p:spTree>
    <p:extLst>
      <p:ext uri="{BB962C8B-B14F-4D97-AF65-F5344CB8AC3E}">
        <p14:creationId xmlns:p14="http://schemas.microsoft.com/office/powerpoint/2010/main" val="189785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C9C7-B148-7AF2-C704-251249DACA8C}"/>
              </a:ext>
            </a:extLst>
          </p:cNvPr>
          <p:cNvSpPr>
            <a:spLocks noGrp="1"/>
          </p:cNvSpPr>
          <p:nvPr>
            <p:ph type="title"/>
          </p:nvPr>
        </p:nvSpPr>
        <p:spPr>
          <a:xfrm>
            <a:off x="466178" y="295729"/>
            <a:ext cx="10052731" cy="842455"/>
          </a:xfrm>
        </p:spPr>
        <p:txBody>
          <a:bodyPr/>
          <a:lstStyle/>
          <a:p>
            <a:r>
              <a:rPr lang="en-US" dirty="0"/>
              <a:t>OUTPUT</a:t>
            </a:r>
            <a:endParaRPr lang="en-IN" dirty="0"/>
          </a:p>
        </p:txBody>
      </p:sp>
      <p:sp>
        <p:nvSpPr>
          <p:cNvPr id="3" name="Slide Number Placeholder 2">
            <a:extLst>
              <a:ext uri="{FF2B5EF4-FFF2-40B4-BE49-F238E27FC236}">
                <a16:creationId xmlns:a16="http://schemas.microsoft.com/office/drawing/2014/main" id="{4FC966DD-4269-C07A-300F-D0DC88420938}"/>
              </a:ext>
            </a:extLst>
          </p:cNvPr>
          <p:cNvSpPr>
            <a:spLocks noGrp="1"/>
          </p:cNvSpPr>
          <p:nvPr>
            <p:ph type="sldNum" sz="quarter" idx="4"/>
          </p:nvPr>
        </p:nvSpPr>
        <p:spPr/>
        <p:txBody>
          <a:bodyPr/>
          <a:lstStyle/>
          <a:p>
            <a:fld id="{D57F1E4F-1CFF-5643-939E-02111984F565}" type="slidenum">
              <a:rPr lang="en-US" smtClean="0"/>
              <a:pPr/>
              <a:t>11</a:t>
            </a:fld>
            <a:endParaRPr lang="en-US" dirty="0"/>
          </a:p>
        </p:txBody>
      </p:sp>
      <p:pic>
        <p:nvPicPr>
          <p:cNvPr id="5" name="Picture 4">
            <a:extLst>
              <a:ext uri="{FF2B5EF4-FFF2-40B4-BE49-F238E27FC236}">
                <a16:creationId xmlns:a16="http://schemas.microsoft.com/office/drawing/2014/main" id="{3296AEED-F19D-5382-91A2-9CEDE41053E8}"/>
              </a:ext>
            </a:extLst>
          </p:cNvPr>
          <p:cNvPicPr>
            <a:picLocks noChangeAspect="1"/>
          </p:cNvPicPr>
          <p:nvPr/>
        </p:nvPicPr>
        <p:blipFill>
          <a:blip r:embed="rId2"/>
          <a:stretch>
            <a:fillRect/>
          </a:stretch>
        </p:blipFill>
        <p:spPr>
          <a:xfrm>
            <a:off x="1318265" y="1382346"/>
            <a:ext cx="9200644" cy="4935763"/>
          </a:xfrm>
          <a:prstGeom prst="rect">
            <a:avLst/>
          </a:prstGeom>
        </p:spPr>
      </p:pic>
    </p:spTree>
    <p:extLst>
      <p:ext uri="{BB962C8B-B14F-4D97-AF65-F5344CB8AC3E}">
        <p14:creationId xmlns:p14="http://schemas.microsoft.com/office/powerpoint/2010/main" val="425393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7E8C-4B8A-47F9-05F3-03749BA6E0EC}"/>
              </a:ext>
            </a:extLst>
          </p:cNvPr>
          <p:cNvSpPr>
            <a:spLocks noGrp="1"/>
          </p:cNvSpPr>
          <p:nvPr>
            <p:ph type="title"/>
          </p:nvPr>
        </p:nvSpPr>
        <p:spPr/>
        <p:txBody>
          <a:bodyPr/>
          <a:lstStyle/>
          <a:p>
            <a:r>
              <a:rPr lang="en-US" dirty="0"/>
              <a:t>     </a:t>
            </a:r>
            <a:br>
              <a:rPr lang="en-US" dirty="0"/>
            </a:br>
            <a:r>
              <a:rPr lang="en-US" dirty="0"/>
              <a:t>     </a:t>
            </a:r>
            <a:endParaRPr lang="en-IN" dirty="0"/>
          </a:p>
        </p:txBody>
      </p:sp>
      <p:sp>
        <p:nvSpPr>
          <p:cNvPr id="3" name="Slide Number Placeholder 2">
            <a:extLst>
              <a:ext uri="{FF2B5EF4-FFF2-40B4-BE49-F238E27FC236}">
                <a16:creationId xmlns:a16="http://schemas.microsoft.com/office/drawing/2014/main" id="{74A8233A-49BC-3E08-01A0-029CFBF9E24C}"/>
              </a:ext>
            </a:extLst>
          </p:cNvPr>
          <p:cNvSpPr>
            <a:spLocks noGrp="1"/>
          </p:cNvSpPr>
          <p:nvPr>
            <p:ph type="sldNum" sz="quarter" idx="4"/>
          </p:nvPr>
        </p:nvSpPr>
        <p:spPr/>
        <p:txBody>
          <a:bodyPr/>
          <a:lstStyle/>
          <a:p>
            <a:fld id="{D57F1E4F-1CFF-5643-939E-02111984F565}" type="slidenum">
              <a:rPr lang="en-US" smtClean="0"/>
              <a:pPr/>
              <a:t>12</a:t>
            </a:fld>
            <a:endParaRPr lang="en-US" dirty="0"/>
          </a:p>
        </p:txBody>
      </p:sp>
      <p:pic>
        <p:nvPicPr>
          <p:cNvPr id="5" name="Picture 4">
            <a:extLst>
              <a:ext uri="{FF2B5EF4-FFF2-40B4-BE49-F238E27FC236}">
                <a16:creationId xmlns:a16="http://schemas.microsoft.com/office/drawing/2014/main" id="{3EB4239A-B42B-AF0B-AB75-C26C77D5029F}"/>
              </a:ext>
            </a:extLst>
          </p:cNvPr>
          <p:cNvPicPr>
            <a:picLocks noChangeAspect="1"/>
          </p:cNvPicPr>
          <p:nvPr/>
        </p:nvPicPr>
        <p:blipFill>
          <a:blip r:embed="rId2"/>
          <a:stretch>
            <a:fillRect/>
          </a:stretch>
        </p:blipFill>
        <p:spPr>
          <a:xfrm>
            <a:off x="875975" y="653144"/>
            <a:ext cx="9923205" cy="5566120"/>
          </a:xfrm>
          <a:prstGeom prst="rect">
            <a:avLst/>
          </a:prstGeom>
        </p:spPr>
      </p:pic>
    </p:spTree>
    <p:extLst>
      <p:ext uri="{BB962C8B-B14F-4D97-AF65-F5344CB8AC3E}">
        <p14:creationId xmlns:p14="http://schemas.microsoft.com/office/powerpoint/2010/main" val="198028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66E3-621B-FE55-E1DB-0A619B54A349}"/>
              </a:ext>
            </a:extLst>
          </p:cNvPr>
          <p:cNvSpPr>
            <a:spLocks noGrp="1"/>
          </p:cNvSpPr>
          <p:nvPr>
            <p:ph type="title"/>
          </p:nvPr>
        </p:nvSpPr>
        <p:spPr/>
        <p:txBody>
          <a:bodyPr/>
          <a:lstStyle/>
          <a:p>
            <a:r>
              <a:rPr lang="en-US" dirty="0"/>
              <a:t>    </a:t>
            </a:r>
            <a:endParaRPr lang="en-IN" dirty="0"/>
          </a:p>
        </p:txBody>
      </p:sp>
      <p:sp>
        <p:nvSpPr>
          <p:cNvPr id="3" name="Slide Number Placeholder 2">
            <a:extLst>
              <a:ext uri="{FF2B5EF4-FFF2-40B4-BE49-F238E27FC236}">
                <a16:creationId xmlns:a16="http://schemas.microsoft.com/office/drawing/2014/main" id="{6B2E7F3F-3274-0005-899B-BC09635A1FEB}"/>
              </a:ext>
            </a:extLst>
          </p:cNvPr>
          <p:cNvSpPr>
            <a:spLocks noGrp="1"/>
          </p:cNvSpPr>
          <p:nvPr>
            <p:ph type="sldNum" sz="quarter" idx="4"/>
          </p:nvPr>
        </p:nvSpPr>
        <p:spPr/>
        <p:txBody>
          <a:bodyPr/>
          <a:lstStyle/>
          <a:p>
            <a:fld id="{D57F1E4F-1CFF-5643-939E-02111984F565}" type="slidenum">
              <a:rPr lang="en-US" smtClean="0"/>
              <a:pPr/>
              <a:t>13</a:t>
            </a:fld>
            <a:endParaRPr lang="en-US" dirty="0"/>
          </a:p>
        </p:txBody>
      </p:sp>
      <p:pic>
        <p:nvPicPr>
          <p:cNvPr id="5" name="Picture 4">
            <a:extLst>
              <a:ext uri="{FF2B5EF4-FFF2-40B4-BE49-F238E27FC236}">
                <a16:creationId xmlns:a16="http://schemas.microsoft.com/office/drawing/2014/main" id="{1EF9AFAF-A89F-A036-B058-A59E25638275}"/>
              </a:ext>
            </a:extLst>
          </p:cNvPr>
          <p:cNvPicPr>
            <a:picLocks noChangeAspect="1"/>
          </p:cNvPicPr>
          <p:nvPr/>
        </p:nvPicPr>
        <p:blipFill>
          <a:blip r:embed="rId2"/>
          <a:stretch>
            <a:fillRect/>
          </a:stretch>
        </p:blipFill>
        <p:spPr>
          <a:xfrm>
            <a:off x="726704" y="370390"/>
            <a:ext cx="9991882" cy="5153332"/>
          </a:xfrm>
          <a:prstGeom prst="rect">
            <a:avLst/>
          </a:prstGeom>
        </p:spPr>
      </p:pic>
      <p:pic>
        <p:nvPicPr>
          <p:cNvPr id="7" name="Picture 6">
            <a:extLst>
              <a:ext uri="{FF2B5EF4-FFF2-40B4-BE49-F238E27FC236}">
                <a16:creationId xmlns:a16="http://schemas.microsoft.com/office/drawing/2014/main" id="{EBEA4C52-4A4F-E62C-0A80-563546A4877C}"/>
              </a:ext>
            </a:extLst>
          </p:cNvPr>
          <p:cNvPicPr>
            <a:picLocks noChangeAspect="1"/>
          </p:cNvPicPr>
          <p:nvPr/>
        </p:nvPicPr>
        <p:blipFill rotWithShape="1">
          <a:blip r:embed="rId3"/>
          <a:srcRect l="4822" t="52147" r="4155"/>
          <a:stretch/>
        </p:blipFill>
        <p:spPr>
          <a:xfrm>
            <a:off x="997979" y="5523722"/>
            <a:ext cx="9760904" cy="738322"/>
          </a:xfrm>
          <a:prstGeom prst="rect">
            <a:avLst/>
          </a:prstGeom>
        </p:spPr>
      </p:pic>
    </p:spTree>
    <p:extLst>
      <p:ext uri="{BB962C8B-B14F-4D97-AF65-F5344CB8AC3E}">
        <p14:creationId xmlns:p14="http://schemas.microsoft.com/office/powerpoint/2010/main" val="35074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82E5-68EE-B1A7-F2EF-D3567E5E3AA3}"/>
              </a:ext>
            </a:extLst>
          </p:cNvPr>
          <p:cNvSpPr>
            <a:spLocks noGrp="1"/>
          </p:cNvSpPr>
          <p:nvPr>
            <p:ph type="title"/>
          </p:nvPr>
        </p:nvSpPr>
        <p:spPr/>
        <p:txBody>
          <a:bodyPr/>
          <a:lstStyle/>
          <a:p>
            <a:r>
              <a:rPr lang="en-US" dirty="0"/>
              <a:t>    </a:t>
            </a:r>
            <a:endParaRPr lang="en-IN" dirty="0"/>
          </a:p>
        </p:txBody>
      </p:sp>
      <p:sp>
        <p:nvSpPr>
          <p:cNvPr id="3" name="Slide Number Placeholder 2">
            <a:extLst>
              <a:ext uri="{FF2B5EF4-FFF2-40B4-BE49-F238E27FC236}">
                <a16:creationId xmlns:a16="http://schemas.microsoft.com/office/drawing/2014/main" id="{21C0DE29-022D-772D-2CE6-8E913ECAA4EB}"/>
              </a:ext>
            </a:extLst>
          </p:cNvPr>
          <p:cNvSpPr>
            <a:spLocks noGrp="1"/>
          </p:cNvSpPr>
          <p:nvPr>
            <p:ph type="sldNum" sz="quarter" idx="4"/>
          </p:nvPr>
        </p:nvSpPr>
        <p:spPr/>
        <p:txBody>
          <a:bodyPr/>
          <a:lstStyle/>
          <a:p>
            <a:fld id="{D57F1E4F-1CFF-5643-939E-02111984F565}" type="slidenum">
              <a:rPr lang="en-US" smtClean="0"/>
              <a:pPr/>
              <a:t>14</a:t>
            </a:fld>
            <a:endParaRPr lang="en-US" dirty="0"/>
          </a:p>
        </p:txBody>
      </p:sp>
      <p:pic>
        <p:nvPicPr>
          <p:cNvPr id="5" name="Picture 4">
            <a:extLst>
              <a:ext uri="{FF2B5EF4-FFF2-40B4-BE49-F238E27FC236}">
                <a16:creationId xmlns:a16="http://schemas.microsoft.com/office/drawing/2014/main" id="{AF5131AB-6482-D813-C761-F50E869E3F9F}"/>
              </a:ext>
            </a:extLst>
          </p:cNvPr>
          <p:cNvPicPr>
            <a:picLocks noChangeAspect="1"/>
          </p:cNvPicPr>
          <p:nvPr/>
        </p:nvPicPr>
        <p:blipFill>
          <a:blip r:embed="rId2"/>
          <a:stretch>
            <a:fillRect/>
          </a:stretch>
        </p:blipFill>
        <p:spPr>
          <a:xfrm>
            <a:off x="499487" y="661454"/>
            <a:ext cx="10408792" cy="5535092"/>
          </a:xfrm>
          <a:prstGeom prst="rect">
            <a:avLst/>
          </a:prstGeom>
        </p:spPr>
      </p:pic>
    </p:spTree>
    <p:extLst>
      <p:ext uri="{BB962C8B-B14F-4D97-AF65-F5344CB8AC3E}">
        <p14:creationId xmlns:p14="http://schemas.microsoft.com/office/powerpoint/2010/main" val="63313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158C-B278-F9D0-AE68-2FC1BF62A631}"/>
              </a:ext>
            </a:extLst>
          </p:cNvPr>
          <p:cNvSpPr>
            <a:spLocks noGrp="1"/>
          </p:cNvSpPr>
          <p:nvPr>
            <p:ph type="title"/>
          </p:nvPr>
        </p:nvSpPr>
        <p:spPr/>
        <p:txBody>
          <a:bodyPr/>
          <a:lstStyle/>
          <a:p>
            <a:r>
              <a:rPr lang="en-US" dirty="0"/>
              <a:t>   </a:t>
            </a:r>
            <a:endParaRPr lang="en-IN" dirty="0"/>
          </a:p>
        </p:txBody>
      </p:sp>
      <p:sp>
        <p:nvSpPr>
          <p:cNvPr id="3" name="Slide Number Placeholder 2">
            <a:extLst>
              <a:ext uri="{FF2B5EF4-FFF2-40B4-BE49-F238E27FC236}">
                <a16:creationId xmlns:a16="http://schemas.microsoft.com/office/drawing/2014/main" id="{CE39A384-AE9A-F63F-83EE-E245B443C4DA}"/>
              </a:ext>
            </a:extLst>
          </p:cNvPr>
          <p:cNvSpPr>
            <a:spLocks noGrp="1"/>
          </p:cNvSpPr>
          <p:nvPr>
            <p:ph type="sldNum" sz="quarter" idx="4"/>
          </p:nvPr>
        </p:nvSpPr>
        <p:spPr/>
        <p:txBody>
          <a:bodyPr/>
          <a:lstStyle/>
          <a:p>
            <a:fld id="{D57F1E4F-1CFF-5643-939E-02111984F565}" type="slidenum">
              <a:rPr lang="en-US" smtClean="0"/>
              <a:pPr/>
              <a:t>15</a:t>
            </a:fld>
            <a:endParaRPr lang="en-US" dirty="0"/>
          </a:p>
        </p:txBody>
      </p:sp>
      <p:pic>
        <p:nvPicPr>
          <p:cNvPr id="5" name="Picture 4">
            <a:extLst>
              <a:ext uri="{FF2B5EF4-FFF2-40B4-BE49-F238E27FC236}">
                <a16:creationId xmlns:a16="http://schemas.microsoft.com/office/drawing/2014/main" id="{ACDC3E1F-4BF9-FAD0-5F93-62CB03421A3D}"/>
              </a:ext>
            </a:extLst>
          </p:cNvPr>
          <p:cNvPicPr>
            <a:picLocks noChangeAspect="1"/>
          </p:cNvPicPr>
          <p:nvPr/>
        </p:nvPicPr>
        <p:blipFill>
          <a:blip r:embed="rId2"/>
          <a:stretch>
            <a:fillRect/>
          </a:stretch>
        </p:blipFill>
        <p:spPr>
          <a:xfrm>
            <a:off x="820479" y="606490"/>
            <a:ext cx="9978701" cy="5311580"/>
          </a:xfrm>
          <a:prstGeom prst="rect">
            <a:avLst/>
          </a:prstGeom>
        </p:spPr>
      </p:pic>
    </p:spTree>
    <p:extLst>
      <p:ext uri="{BB962C8B-B14F-4D97-AF65-F5344CB8AC3E}">
        <p14:creationId xmlns:p14="http://schemas.microsoft.com/office/powerpoint/2010/main" val="1155666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140B-1366-AC95-BE34-445D16004334}"/>
              </a:ext>
            </a:extLst>
          </p:cNvPr>
          <p:cNvSpPr>
            <a:spLocks noGrp="1"/>
          </p:cNvSpPr>
          <p:nvPr>
            <p:ph type="title"/>
          </p:nvPr>
        </p:nvSpPr>
        <p:spPr>
          <a:xfrm>
            <a:off x="2704124" y="196434"/>
            <a:ext cx="8825660" cy="966275"/>
          </a:xfrm>
        </p:spPr>
        <p:txBody>
          <a:bodyPr/>
          <a:lstStyle/>
          <a:p>
            <a:r>
              <a:rPr lang="en-US" dirty="0"/>
              <a:t>FUTURE WORK</a:t>
            </a:r>
            <a:endParaRPr lang="en-IN" dirty="0"/>
          </a:p>
        </p:txBody>
      </p:sp>
      <p:sp>
        <p:nvSpPr>
          <p:cNvPr id="4" name="Slide Number Placeholder 3">
            <a:extLst>
              <a:ext uri="{FF2B5EF4-FFF2-40B4-BE49-F238E27FC236}">
                <a16:creationId xmlns:a16="http://schemas.microsoft.com/office/drawing/2014/main" id="{1948ACDB-D66D-6838-951E-4F854AA7DA0C}"/>
              </a:ext>
            </a:extLst>
          </p:cNvPr>
          <p:cNvSpPr>
            <a:spLocks noGrp="1"/>
          </p:cNvSpPr>
          <p:nvPr>
            <p:ph type="sldNum" sz="quarter" idx="12"/>
          </p:nvPr>
        </p:nvSpPr>
        <p:spPr/>
        <p:txBody>
          <a:bodyPr/>
          <a:lstStyle/>
          <a:p>
            <a:fld id="{D57F1E4F-1CFF-5643-939E-02111984F565}" type="slidenum">
              <a:rPr lang="en-US" smtClean="0"/>
              <a:pPr/>
              <a:t>16</a:t>
            </a:fld>
            <a:endParaRPr lang="en-US" dirty="0"/>
          </a:p>
        </p:txBody>
      </p:sp>
      <p:sp>
        <p:nvSpPr>
          <p:cNvPr id="6" name="Text Placeholder 5">
            <a:extLst>
              <a:ext uri="{FF2B5EF4-FFF2-40B4-BE49-F238E27FC236}">
                <a16:creationId xmlns:a16="http://schemas.microsoft.com/office/drawing/2014/main" id="{6E0CEFF5-CBB3-9BBE-918C-7DE53C7BC661}"/>
              </a:ext>
            </a:extLst>
          </p:cNvPr>
          <p:cNvSpPr>
            <a:spLocks noGrp="1"/>
          </p:cNvSpPr>
          <p:nvPr>
            <p:ph type="body" idx="1"/>
          </p:nvPr>
        </p:nvSpPr>
        <p:spPr>
          <a:xfrm>
            <a:off x="251928" y="1162709"/>
            <a:ext cx="10963468" cy="5312736"/>
          </a:xfrm>
        </p:spPr>
        <p:txBody>
          <a:bodyPr>
            <a:noAutofit/>
          </a:bodyPr>
          <a:lstStyle/>
          <a:p>
            <a:r>
              <a:rPr lang="en-US" sz="1800" b="0" i="0" dirty="0">
                <a:solidFill>
                  <a:schemeClr val="bg1"/>
                </a:solidFill>
                <a:effectLst/>
                <a:latin typeface="+mj-lt"/>
              </a:rPr>
              <a:t>The MEDIMENTOR serves as a pioneering step towards leveraging artificial intelligence in healthcare decision support systems. In envisioning the future of this project, there are several exciting avenues for development and enhancement. Foremost among these is the continuous refinement of the machine learning models driving medication predictions. Exploring advanced techniques, such as ensemble methods and deep learning, can further elevate the accuracy and applicability of the predictions. Additionally, the integration of real-time medical data sources ensures that users receive the latest information on medications and healthcare trends. Analyzing user feedback becomes pivotal for iterative improvement, and the application of natural language processing can enhance the system's ability to interpret nuanced user inputs. Future development may extend the application to mobile platforms, encompassing features like medication dosage recommendations, potential side effects, and interactions. Furthermore, collaboration with healthcare professionals, integration with telemedicine platforms, and the provision of personalized health plans can transform the application into a comprehensive healthcare companion. The commitment to ethical considerations, compliance with regulations, and global expansion further solidify the application's role in democratizing access to healthcare insights and fostering a more informed and connected healthcare ecosystem.</a:t>
            </a:r>
            <a:endParaRPr lang="en-IN" sz="1800" dirty="0">
              <a:solidFill>
                <a:schemeClr val="bg1"/>
              </a:solidFill>
              <a:latin typeface="+mj-lt"/>
            </a:endParaRPr>
          </a:p>
        </p:txBody>
      </p:sp>
    </p:spTree>
    <p:extLst>
      <p:ext uri="{BB962C8B-B14F-4D97-AF65-F5344CB8AC3E}">
        <p14:creationId xmlns:p14="http://schemas.microsoft.com/office/powerpoint/2010/main" val="272221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6468497" y="477352"/>
            <a:ext cx="4364602" cy="3770799"/>
          </a:xfrm>
        </p:spPr>
        <p:txBody>
          <a:bodyPr>
            <a:normAutofit/>
          </a:bodyPr>
          <a:lstStyle/>
          <a:p>
            <a:r>
              <a:rPr lang="en-US" dirty="0"/>
              <a:t>Thank you</a:t>
            </a:r>
          </a:p>
        </p:txBody>
      </p:sp>
      <p:sp>
        <p:nvSpPr>
          <p:cNvPr id="13" name="Text Placeholder 12">
            <a:extLst>
              <a:ext uri="{FF2B5EF4-FFF2-40B4-BE49-F238E27FC236}">
                <a16:creationId xmlns:a16="http://schemas.microsoft.com/office/drawing/2014/main" id="{640BC280-7B2C-E474-AD18-9551060CF20B}"/>
              </a:ext>
            </a:extLst>
          </p:cNvPr>
          <p:cNvSpPr>
            <a:spLocks noGrp="1"/>
          </p:cNvSpPr>
          <p:nvPr>
            <p:ph type="subTitle" idx="1"/>
          </p:nvPr>
        </p:nvSpPr>
        <p:spPr>
          <a:xfrm>
            <a:off x="6468498" y="4340506"/>
            <a:ext cx="4364600" cy="1423686"/>
          </a:xfrm>
        </p:spPr>
        <p:txBody>
          <a:bodyPr/>
          <a:lstStyle/>
          <a:p>
            <a:r>
              <a:rPr lang="en-US" dirty="0"/>
              <a:t>    </a:t>
            </a:r>
          </a:p>
        </p:txBody>
      </p:sp>
    </p:spTree>
    <p:extLst>
      <p:ext uri="{BB962C8B-B14F-4D97-AF65-F5344CB8AC3E}">
        <p14:creationId xmlns:p14="http://schemas.microsoft.com/office/powerpoint/2010/main" val="157173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0337-49AF-3B13-B705-11A533C1FAE0}"/>
              </a:ext>
            </a:extLst>
          </p:cNvPr>
          <p:cNvSpPr>
            <a:spLocks noGrp="1"/>
          </p:cNvSpPr>
          <p:nvPr>
            <p:ph type="title"/>
          </p:nvPr>
        </p:nvSpPr>
        <p:spPr>
          <a:xfrm>
            <a:off x="1953608" y="473107"/>
            <a:ext cx="10238392" cy="1180618"/>
          </a:xfrm>
        </p:spPr>
        <p:txBody>
          <a:bodyPr/>
          <a:lstStyle/>
          <a:p>
            <a:r>
              <a:rPr lang="en-US" sz="6600" dirty="0"/>
              <a:t>TEAM MEMBERS</a:t>
            </a:r>
            <a:endParaRPr lang="en-IN" sz="6600" dirty="0"/>
          </a:p>
        </p:txBody>
      </p:sp>
      <p:sp>
        <p:nvSpPr>
          <p:cNvPr id="4" name="Slide Number Placeholder 3">
            <a:extLst>
              <a:ext uri="{FF2B5EF4-FFF2-40B4-BE49-F238E27FC236}">
                <a16:creationId xmlns:a16="http://schemas.microsoft.com/office/drawing/2014/main" id="{61C6AA6B-3B66-E073-7AEB-90E02D74CC25}"/>
              </a:ext>
            </a:extLst>
          </p:cNvPr>
          <p:cNvSpPr>
            <a:spLocks noGrp="1"/>
          </p:cNvSpPr>
          <p:nvPr>
            <p:ph type="sldNum" sz="quarter" idx="4"/>
          </p:nvPr>
        </p:nvSpPr>
        <p:spPr/>
        <p:txBody>
          <a:bodyPr/>
          <a:lstStyle/>
          <a:p>
            <a:fld id="{D57F1E4F-1CFF-5643-939E-02111984F565}" type="slidenum">
              <a:rPr lang="en-US" smtClean="0"/>
              <a:pPr/>
              <a:t>2</a:t>
            </a:fld>
            <a:endParaRPr lang="en-US" dirty="0"/>
          </a:p>
        </p:txBody>
      </p:sp>
      <p:sp>
        <p:nvSpPr>
          <p:cNvPr id="5" name="TextBox 4">
            <a:extLst>
              <a:ext uri="{FF2B5EF4-FFF2-40B4-BE49-F238E27FC236}">
                <a16:creationId xmlns:a16="http://schemas.microsoft.com/office/drawing/2014/main" id="{71557C1C-6128-572A-C7F1-7A379E545D8C}"/>
              </a:ext>
            </a:extLst>
          </p:cNvPr>
          <p:cNvSpPr txBox="1"/>
          <p:nvPr/>
        </p:nvSpPr>
        <p:spPr>
          <a:xfrm>
            <a:off x="615820" y="2090058"/>
            <a:ext cx="10099240" cy="646331"/>
          </a:xfrm>
          <a:prstGeom prst="rect">
            <a:avLst/>
          </a:prstGeom>
          <a:noFill/>
        </p:spPr>
        <p:txBody>
          <a:bodyPr wrap="none" rtlCol="0">
            <a:spAutoFit/>
          </a:bodyPr>
          <a:lstStyle/>
          <a:p>
            <a:r>
              <a:rPr lang="en-US" sz="3600" dirty="0">
                <a:solidFill>
                  <a:schemeClr val="bg1"/>
                </a:solidFill>
                <a:latin typeface="+mj-lt"/>
              </a:rPr>
              <a:t>JAHNAVI GUNTUBOINA(1602-22-737-018)</a:t>
            </a:r>
            <a:endParaRPr lang="en-IN" sz="3600" dirty="0">
              <a:solidFill>
                <a:schemeClr val="bg1"/>
              </a:solidFill>
              <a:latin typeface="+mj-lt"/>
            </a:endParaRPr>
          </a:p>
        </p:txBody>
      </p:sp>
      <p:sp>
        <p:nvSpPr>
          <p:cNvPr id="6" name="TextBox 5">
            <a:extLst>
              <a:ext uri="{FF2B5EF4-FFF2-40B4-BE49-F238E27FC236}">
                <a16:creationId xmlns:a16="http://schemas.microsoft.com/office/drawing/2014/main" id="{8041546C-6400-A144-9921-093C2C9898C4}"/>
              </a:ext>
            </a:extLst>
          </p:cNvPr>
          <p:cNvSpPr txBox="1"/>
          <p:nvPr/>
        </p:nvSpPr>
        <p:spPr>
          <a:xfrm>
            <a:off x="681134" y="3105834"/>
            <a:ext cx="10350911" cy="646331"/>
          </a:xfrm>
          <a:prstGeom prst="rect">
            <a:avLst/>
          </a:prstGeom>
          <a:noFill/>
        </p:spPr>
        <p:txBody>
          <a:bodyPr wrap="none" rtlCol="0">
            <a:spAutoFit/>
          </a:bodyPr>
          <a:lstStyle/>
          <a:p>
            <a:r>
              <a:rPr lang="en-US" sz="3600" dirty="0">
                <a:solidFill>
                  <a:schemeClr val="bg1"/>
                </a:solidFill>
                <a:latin typeface="+mj-lt"/>
              </a:rPr>
              <a:t>VINITA MANI ISUKAPUDI(1602-22-737-062)</a:t>
            </a:r>
            <a:endParaRPr lang="en-IN" sz="3600" dirty="0">
              <a:solidFill>
                <a:schemeClr val="bg1"/>
              </a:solidFill>
              <a:latin typeface="+mj-lt"/>
            </a:endParaRPr>
          </a:p>
        </p:txBody>
      </p:sp>
      <p:sp>
        <p:nvSpPr>
          <p:cNvPr id="8" name="TextBox 7">
            <a:extLst>
              <a:ext uri="{FF2B5EF4-FFF2-40B4-BE49-F238E27FC236}">
                <a16:creationId xmlns:a16="http://schemas.microsoft.com/office/drawing/2014/main" id="{4E1DC51D-F487-2597-9C3D-06A156071E2F}"/>
              </a:ext>
            </a:extLst>
          </p:cNvPr>
          <p:cNvSpPr txBox="1"/>
          <p:nvPr/>
        </p:nvSpPr>
        <p:spPr>
          <a:xfrm>
            <a:off x="867747" y="4188498"/>
            <a:ext cx="7960834" cy="646331"/>
          </a:xfrm>
          <a:prstGeom prst="rect">
            <a:avLst/>
          </a:prstGeom>
          <a:noFill/>
        </p:spPr>
        <p:txBody>
          <a:bodyPr wrap="none" rtlCol="0">
            <a:spAutoFit/>
          </a:bodyPr>
          <a:lstStyle/>
          <a:p>
            <a:r>
              <a:rPr lang="en-US" sz="3600" dirty="0">
                <a:solidFill>
                  <a:schemeClr val="bg1"/>
                </a:solidFill>
                <a:latin typeface="+mj-lt"/>
              </a:rPr>
              <a:t>AJAY RAGULA(1602-22-737-003)</a:t>
            </a:r>
            <a:endParaRPr lang="en-IN" sz="3600" dirty="0">
              <a:solidFill>
                <a:schemeClr val="bg1"/>
              </a:solidFill>
              <a:latin typeface="+mj-lt"/>
            </a:endParaRPr>
          </a:p>
        </p:txBody>
      </p:sp>
    </p:spTree>
    <p:extLst>
      <p:ext uri="{BB962C8B-B14F-4D97-AF65-F5344CB8AC3E}">
        <p14:creationId xmlns:p14="http://schemas.microsoft.com/office/powerpoint/2010/main" val="285230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673052" y="82139"/>
            <a:ext cx="4924376" cy="2175083"/>
          </a:xfrm>
        </p:spPr>
        <p:txBody>
          <a:bodyPr anchor="b" anchorCtr="0"/>
          <a:lstStyle/>
          <a:p>
            <a:r>
              <a:rPr lang="en-US" sz="5400" dirty="0"/>
              <a:t>agenda</a:t>
            </a:r>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1011200" y="3547076"/>
            <a:ext cx="4924375" cy="2300600"/>
          </a:xfrm>
        </p:spPr>
        <p:txBody>
          <a:bodyPr anchor="b">
            <a:noAutofit/>
          </a:bodyPr>
          <a:lstStyle/>
          <a:p>
            <a:r>
              <a:rPr lang="en-US" sz="2400" dirty="0"/>
              <a:t>ABSTRACT</a:t>
            </a:r>
          </a:p>
          <a:p>
            <a:r>
              <a:rPr lang="en-US" sz="2400" dirty="0"/>
              <a:t>OBJECTIVES</a:t>
            </a:r>
          </a:p>
          <a:p>
            <a:r>
              <a:rPr lang="en-US" sz="2400" dirty="0"/>
              <a:t>INTRODUCTION</a:t>
            </a:r>
          </a:p>
          <a:p>
            <a:r>
              <a:rPr lang="en-US" sz="2400" dirty="0"/>
              <a:t>REQUIREMENTS</a:t>
            </a:r>
          </a:p>
          <a:p>
            <a:r>
              <a:rPr lang="en-US" sz="2400" dirty="0"/>
              <a:t>DIAGRAMS AND OUTPUTS</a:t>
            </a:r>
          </a:p>
          <a:p>
            <a:r>
              <a:rPr lang="en-US" sz="2400" dirty="0"/>
              <a:t>FUTURE WORK</a:t>
            </a:r>
          </a:p>
        </p:txBody>
      </p:sp>
      <p:pic>
        <p:nvPicPr>
          <p:cNvPr id="25" name="Content Placeholder 24" descr="Scientists in lab">
            <a:extLst>
              <a:ext uri="{FF2B5EF4-FFF2-40B4-BE49-F238E27FC236}">
                <a16:creationId xmlns:a16="http://schemas.microsoft.com/office/drawing/2014/main" id="{4E0238CC-9EC2-1F8F-BA92-148A264FD897}"/>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l="1392" r="18559" b="1571"/>
          <a:stretch/>
        </p:blipFill>
        <p:spPr>
          <a:xfrm>
            <a:off x="5935575" y="1099994"/>
            <a:ext cx="4378500" cy="4602450"/>
          </a:xfrm>
        </p:spPr>
      </p:pic>
      <p:sp>
        <p:nvSpPr>
          <p:cNvPr id="7" name="Slide Number Placeholder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val="129056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3552922" y="236826"/>
            <a:ext cx="8825660" cy="1653180"/>
          </a:xfrm>
        </p:spPr>
        <p:txBody>
          <a:bodyPr/>
          <a:lstStyle/>
          <a:p>
            <a:r>
              <a:rPr lang="en-US" dirty="0"/>
              <a:t>ABSTRACT</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type="body" idx="1"/>
          </p:nvPr>
        </p:nvSpPr>
        <p:spPr>
          <a:xfrm>
            <a:off x="1315650" y="2348580"/>
            <a:ext cx="6650102" cy="1387554"/>
          </a:xfrm>
        </p:spPr>
        <p:txBody>
          <a:bodyPr>
            <a:noAutofit/>
          </a:bodyPr>
          <a:lstStyle/>
          <a:p>
            <a:pPr algn="l"/>
            <a:r>
              <a:rPr lang="en-US" b="0" i="0" dirty="0">
                <a:solidFill>
                  <a:schemeClr val="bg1"/>
                </a:solidFill>
                <a:effectLst/>
                <a:latin typeface="+mj-lt"/>
              </a:rPr>
              <a:t>The proposed project aims to develop a web-based medicine prediction system that assists users in identifying suitable medications based on provided symptoms and medical history. The system leverages a machine learning model, specifically a decision tree classifier, to predict appropriate medicines. Users input their symptoms and medical history through a user-friendly web interface. The system processes this information, applies the trained model, and provides personalized predictions for the most relevant medications. The web application not only enhances user accessibility to medical information but also showcases the potential of machine learning in healthcare decision support systems. Additionally, the system prioritizes user privacy and data security by employing secure web practices and anonymizing sensitive information.</a:t>
            </a:r>
          </a:p>
          <a:p>
            <a:br>
              <a:rPr lang="en-US" dirty="0"/>
            </a:br>
            <a:br>
              <a:rPr lang="en-US" dirty="0"/>
            </a:br>
            <a:br>
              <a:rPr lang="en-US" dirty="0"/>
            </a:br>
            <a:endParaRPr lang="en-US" dirty="0"/>
          </a:p>
        </p:txBody>
      </p:sp>
      <p:sp>
        <p:nvSpPr>
          <p:cNvPr id="11" name="Slide Number Placeholder 10">
            <a:extLst>
              <a:ext uri="{FF2B5EF4-FFF2-40B4-BE49-F238E27FC236}">
                <a16:creationId xmlns:a16="http://schemas.microsoft.com/office/drawing/2014/main" id="{4E445B0B-7F68-4E5A-44D6-EDB8BDD2288A}"/>
              </a:ext>
            </a:extLst>
          </p:cNvPr>
          <p:cNvSpPr>
            <a:spLocks noGrp="1"/>
          </p:cNvSpPr>
          <p:nvPr>
            <p:ph type="sldNum" sz="quarter" idx="12"/>
          </p:nvPr>
        </p:nvSpPr>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15416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D882-0AB0-D7CC-2028-F24988556CFD}"/>
              </a:ext>
            </a:extLst>
          </p:cNvPr>
          <p:cNvSpPr>
            <a:spLocks noGrp="1"/>
          </p:cNvSpPr>
          <p:nvPr>
            <p:ph type="title"/>
          </p:nvPr>
        </p:nvSpPr>
        <p:spPr>
          <a:xfrm>
            <a:off x="4019453" y="227620"/>
            <a:ext cx="8825657" cy="926540"/>
          </a:xfrm>
        </p:spPr>
        <p:txBody>
          <a:bodyPr/>
          <a:lstStyle/>
          <a:p>
            <a:r>
              <a:rPr lang="en-US" sz="4400" dirty="0"/>
              <a:t>OBJECTIVES</a:t>
            </a:r>
          </a:p>
        </p:txBody>
      </p:sp>
      <p:sp>
        <p:nvSpPr>
          <p:cNvPr id="3" name="Text Placeholder 2">
            <a:extLst>
              <a:ext uri="{FF2B5EF4-FFF2-40B4-BE49-F238E27FC236}">
                <a16:creationId xmlns:a16="http://schemas.microsoft.com/office/drawing/2014/main" id="{18D791F6-17E5-A05E-27E8-5CE8F5737F96}"/>
              </a:ext>
            </a:extLst>
          </p:cNvPr>
          <p:cNvSpPr>
            <a:spLocks noGrp="1"/>
          </p:cNvSpPr>
          <p:nvPr>
            <p:ph type="body" idx="1"/>
          </p:nvPr>
        </p:nvSpPr>
        <p:spPr>
          <a:xfrm>
            <a:off x="557796" y="1776295"/>
            <a:ext cx="8825658" cy="530697"/>
          </a:xfrm>
        </p:spPr>
        <p:txBody>
          <a:bodyPr>
            <a:normAutofit/>
          </a:bodyPr>
          <a:lstStyle/>
          <a:p>
            <a:pPr algn="l"/>
            <a:r>
              <a:rPr lang="en-US" b="1" dirty="0">
                <a:solidFill>
                  <a:schemeClr val="bg1"/>
                </a:solidFill>
              </a:rPr>
              <a:t>1.DEVELOP USER –FRIENDLY INTERFACE:</a:t>
            </a:r>
          </a:p>
          <a:p>
            <a:pPr algn="l"/>
            <a:endParaRPr lang="en-US" b="1" dirty="0">
              <a:solidFill>
                <a:schemeClr val="bg1"/>
              </a:solidFill>
            </a:endParaRPr>
          </a:p>
          <a:p>
            <a:pPr algn="l"/>
            <a:endParaRPr lang="en-US" b="1" dirty="0">
              <a:solidFill>
                <a:schemeClr val="bg1"/>
              </a:solidFill>
            </a:endParaRPr>
          </a:p>
        </p:txBody>
      </p:sp>
      <p:sp>
        <p:nvSpPr>
          <p:cNvPr id="9" name="TextBox 8">
            <a:extLst>
              <a:ext uri="{FF2B5EF4-FFF2-40B4-BE49-F238E27FC236}">
                <a16:creationId xmlns:a16="http://schemas.microsoft.com/office/drawing/2014/main" id="{6CCE763E-D3A3-2260-1FAE-E7397763B461}"/>
              </a:ext>
            </a:extLst>
          </p:cNvPr>
          <p:cNvSpPr txBox="1"/>
          <p:nvPr/>
        </p:nvSpPr>
        <p:spPr>
          <a:xfrm>
            <a:off x="557796" y="2094026"/>
            <a:ext cx="10836621" cy="646331"/>
          </a:xfrm>
          <a:prstGeom prst="rect">
            <a:avLst/>
          </a:prstGeom>
          <a:noFill/>
        </p:spPr>
        <p:txBody>
          <a:bodyPr wrap="none" rtlCol="0">
            <a:spAutoFit/>
          </a:bodyPr>
          <a:lstStyle/>
          <a:p>
            <a:r>
              <a:rPr lang="en-US" dirty="0">
                <a:solidFill>
                  <a:schemeClr val="bg1"/>
                </a:solidFill>
                <a:latin typeface="+mj-lt"/>
              </a:rPr>
              <a:t>CREATE AN INTUITIVE AND USER-FRIENDLY WEB INTERFACE THAT ALLOWS USERS TO INPUT </a:t>
            </a:r>
          </a:p>
          <a:p>
            <a:r>
              <a:rPr lang="en-US" dirty="0">
                <a:solidFill>
                  <a:schemeClr val="bg1"/>
                </a:solidFill>
                <a:latin typeface="+mj-lt"/>
              </a:rPr>
              <a:t>SYMPTOMS AND MEDICAL HISTORY EASILY.</a:t>
            </a:r>
            <a:endParaRPr lang="en-IN" dirty="0">
              <a:solidFill>
                <a:schemeClr val="bg1"/>
              </a:solidFill>
              <a:latin typeface="+mj-lt"/>
            </a:endParaRPr>
          </a:p>
        </p:txBody>
      </p:sp>
      <p:sp>
        <p:nvSpPr>
          <p:cNvPr id="10" name="TextBox 9">
            <a:extLst>
              <a:ext uri="{FF2B5EF4-FFF2-40B4-BE49-F238E27FC236}">
                <a16:creationId xmlns:a16="http://schemas.microsoft.com/office/drawing/2014/main" id="{C3AD29A1-7034-DE1D-C663-FAF77CA501AC}"/>
              </a:ext>
            </a:extLst>
          </p:cNvPr>
          <p:cNvSpPr txBox="1"/>
          <p:nvPr/>
        </p:nvSpPr>
        <p:spPr>
          <a:xfrm>
            <a:off x="557796" y="3016352"/>
            <a:ext cx="6189515" cy="400110"/>
          </a:xfrm>
          <a:prstGeom prst="rect">
            <a:avLst/>
          </a:prstGeom>
          <a:noFill/>
        </p:spPr>
        <p:txBody>
          <a:bodyPr wrap="none" rtlCol="0">
            <a:spAutoFit/>
          </a:bodyPr>
          <a:lstStyle/>
          <a:p>
            <a:r>
              <a:rPr lang="en-US" sz="2000" b="1" dirty="0">
                <a:solidFill>
                  <a:schemeClr val="bg1"/>
                </a:solidFill>
                <a:latin typeface="+mj-lt"/>
              </a:rPr>
              <a:t>2.PROVIDE ACCURATE MEDICINE PREDICTIONS:</a:t>
            </a:r>
            <a:endParaRPr lang="en-IN" sz="2000" b="1" dirty="0">
              <a:solidFill>
                <a:schemeClr val="bg1"/>
              </a:solidFill>
              <a:latin typeface="+mj-lt"/>
            </a:endParaRPr>
          </a:p>
        </p:txBody>
      </p:sp>
      <p:sp>
        <p:nvSpPr>
          <p:cNvPr id="15" name="TextBox 14">
            <a:extLst>
              <a:ext uri="{FF2B5EF4-FFF2-40B4-BE49-F238E27FC236}">
                <a16:creationId xmlns:a16="http://schemas.microsoft.com/office/drawing/2014/main" id="{780BEC3F-F70B-872D-B750-B4B42BD34C30}"/>
              </a:ext>
            </a:extLst>
          </p:cNvPr>
          <p:cNvSpPr txBox="1"/>
          <p:nvPr/>
        </p:nvSpPr>
        <p:spPr>
          <a:xfrm>
            <a:off x="557796" y="3652547"/>
            <a:ext cx="9833141" cy="707886"/>
          </a:xfrm>
          <a:prstGeom prst="rect">
            <a:avLst/>
          </a:prstGeom>
          <a:noFill/>
        </p:spPr>
        <p:txBody>
          <a:bodyPr wrap="none" rtlCol="0">
            <a:spAutoFit/>
          </a:bodyPr>
          <a:lstStyle/>
          <a:p>
            <a:pPr algn="l"/>
            <a:r>
              <a:rPr lang="en-US" sz="2000" b="0" i="0" dirty="0">
                <a:solidFill>
                  <a:schemeClr val="bg1"/>
                </a:solidFill>
                <a:effectLst/>
                <a:latin typeface="+mj-lt"/>
              </a:rPr>
              <a:t>OPTIMIZE THE MACHINE LEARNING TO PROVIDE ACCURATE PREDICTIONS</a:t>
            </a:r>
          </a:p>
          <a:p>
            <a:pPr algn="l"/>
            <a:r>
              <a:rPr lang="en-US" sz="2000" dirty="0">
                <a:solidFill>
                  <a:schemeClr val="bg1"/>
                </a:solidFill>
                <a:latin typeface="+mj-lt"/>
              </a:rPr>
              <a:t>FOR MEDICINES BASED ON SYMPTOMS, MEDICAL HISTORY AND AGE GROUP.</a:t>
            </a:r>
            <a:endParaRPr lang="en-US" sz="2000" b="0" i="0" dirty="0">
              <a:solidFill>
                <a:schemeClr val="bg1"/>
              </a:solidFill>
              <a:effectLst/>
              <a:latin typeface="+mj-lt"/>
            </a:endParaRPr>
          </a:p>
        </p:txBody>
      </p:sp>
      <p:sp>
        <p:nvSpPr>
          <p:cNvPr id="16" name="TextBox 15">
            <a:extLst>
              <a:ext uri="{FF2B5EF4-FFF2-40B4-BE49-F238E27FC236}">
                <a16:creationId xmlns:a16="http://schemas.microsoft.com/office/drawing/2014/main" id="{CB10D724-8BD4-57A4-D5A4-0A7C7999A678}"/>
              </a:ext>
            </a:extLst>
          </p:cNvPr>
          <p:cNvSpPr txBox="1"/>
          <p:nvPr/>
        </p:nvSpPr>
        <p:spPr>
          <a:xfrm>
            <a:off x="557796" y="4592740"/>
            <a:ext cx="4682692" cy="400110"/>
          </a:xfrm>
          <a:prstGeom prst="rect">
            <a:avLst/>
          </a:prstGeom>
          <a:noFill/>
        </p:spPr>
        <p:txBody>
          <a:bodyPr wrap="none" rtlCol="0">
            <a:spAutoFit/>
          </a:bodyPr>
          <a:lstStyle/>
          <a:p>
            <a:r>
              <a:rPr lang="en-US" sz="2000" b="1" dirty="0">
                <a:solidFill>
                  <a:schemeClr val="bg1"/>
                </a:solidFill>
                <a:latin typeface="+mj-lt"/>
              </a:rPr>
              <a:t>3.ENABLE FEEDBACK MECHANISM:</a:t>
            </a:r>
            <a:endParaRPr lang="en-IN" sz="2000" b="1" dirty="0">
              <a:solidFill>
                <a:schemeClr val="bg1"/>
              </a:solidFill>
              <a:latin typeface="+mj-lt"/>
            </a:endParaRPr>
          </a:p>
        </p:txBody>
      </p:sp>
      <p:sp>
        <p:nvSpPr>
          <p:cNvPr id="18" name="TextBox 17">
            <a:extLst>
              <a:ext uri="{FF2B5EF4-FFF2-40B4-BE49-F238E27FC236}">
                <a16:creationId xmlns:a16="http://schemas.microsoft.com/office/drawing/2014/main" id="{029CDAF9-4025-FF0A-99AB-8766CCADC73A}"/>
              </a:ext>
            </a:extLst>
          </p:cNvPr>
          <p:cNvSpPr txBox="1"/>
          <p:nvPr/>
        </p:nvSpPr>
        <p:spPr>
          <a:xfrm>
            <a:off x="557796" y="5030187"/>
            <a:ext cx="10706777" cy="1323439"/>
          </a:xfrm>
          <a:prstGeom prst="rect">
            <a:avLst/>
          </a:prstGeom>
          <a:noFill/>
        </p:spPr>
        <p:txBody>
          <a:bodyPr wrap="none" rtlCol="0">
            <a:spAutoFit/>
          </a:bodyPr>
          <a:lstStyle/>
          <a:p>
            <a:r>
              <a:rPr lang="en-US" sz="2000" dirty="0">
                <a:solidFill>
                  <a:schemeClr val="bg1"/>
                </a:solidFill>
                <a:latin typeface="+mj-lt"/>
              </a:rPr>
              <a:t>IMPLEMENT A FEEDBACK MECHANISM TO INFORM USERS ABOUT THE RELIABILITY</a:t>
            </a:r>
          </a:p>
          <a:p>
            <a:r>
              <a:rPr lang="en-US" sz="2000" dirty="0">
                <a:solidFill>
                  <a:schemeClr val="bg1"/>
                </a:solidFill>
                <a:latin typeface="+mj-lt"/>
              </a:rPr>
              <a:t>OF PREDICTIONS.</a:t>
            </a:r>
          </a:p>
          <a:p>
            <a:r>
              <a:rPr lang="en-US" sz="2000" dirty="0">
                <a:solidFill>
                  <a:schemeClr val="bg1"/>
                </a:solidFill>
                <a:latin typeface="+mj-lt"/>
              </a:rPr>
              <a:t>ENCOURAGE USERS TO CONSULT HEALTHCARE PROFESSIONALS FOR </a:t>
            </a:r>
          </a:p>
          <a:p>
            <a:r>
              <a:rPr lang="en-US" sz="2000" dirty="0">
                <a:solidFill>
                  <a:schemeClr val="bg1"/>
                </a:solidFill>
                <a:latin typeface="+mj-lt"/>
              </a:rPr>
              <a:t>COMPREHENSIVE DIAGNOSES AND TREATMENT PLANS.</a:t>
            </a:r>
            <a:endParaRPr lang="en-IN" sz="2000" dirty="0">
              <a:solidFill>
                <a:schemeClr val="bg1"/>
              </a:solidFill>
              <a:latin typeface="+mj-lt"/>
            </a:endParaRPr>
          </a:p>
        </p:txBody>
      </p:sp>
    </p:spTree>
    <p:extLst>
      <p:ext uri="{BB962C8B-B14F-4D97-AF65-F5344CB8AC3E}">
        <p14:creationId xmlns:p14="http://schemas.microsoft.com/office/powerpoint/2010/main" val="200583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1E7C-411A-DFFC-10FA-0FE7E1157F97}"/>
              </a:ext>
            </a:extLst>
          </p:cNvPr>
          <p:cNvSpPr>
            <a:spLocks noGrp="1"/>
          </p:cNvSpPr>
          <p:nvPr>
            <p:ph type="title"/>
          </p:nvPr>
        </p:nvSpPr>
        <p:spPr>
          <a:xfrm>
            <a:off x="532104" y="-1033500"/>
            <a:ext cx="8825657" cy="2422052"/>
          </a:xfrm>
        </p:spPr>
        <p:txBody>
          <a:bodyPr/>
          <a:lstStyle/>
          <a:p>
            <a:r>
              <a:rPr lang="en-US" sz="2000" b="1" dirty="0">
                <a:solidFill>
                  <a:schemeClr val="bg1"/>
                </a:solidFill>
              </a:rPr>
              <a:t>4.IMPLEMENT MACHINE LEARNING MODEL:</a:t>
            </a:r>
            <a:br>
              <a:rPr lang="en-US" sz="2000" b="1" dirty="0">
                <a:solidFill>
                  <a:schemeClr val="bg1"/>
                </a:solidFill>
              </a:rPr>
            </a:br>
            <a:endParaRPr lang="en-IN" sz="2000" b="1" dirty="0">
              <a:solidFill>
                <a:schemeClr val="bg1"/>
              </a:solidFill>
            </a:endParaRPr>
          </a:p>
        </p:txBody>
      </p:sp>
      <p:sp>
        <p:nvSpPr>
          <p:cNvPr id="3" name="Text Placeholder 2">
            <a:extLst>
              <a:ext uri="{FF2B5EF4-FFF2-40B4-BE49-F238E27FC236}">
                <a16:creationId xmlns:a16="http://schemas.microsoft.com/office/drawing/2014/main" id="{6F399AC4-C4A2-2ECC-024B-55D4D8B67D7F}"/>
              </a:ext>
            </a:extLst>
          </p:cNvPr>
          <p:cNvSpPr>
            <a:spLocks noGrp="1"/>
          </p:cNvSpPr>
          <p:nvPr>
            <p:ph type="body" idx="1"/>
          </p:nvPr>
        </p:nvSpPr>
        <p:spPr/>
        <p:txBody>
          <a:bodyPr/>
          <a:lstStyle/>
          <a:p>
            <a:r>
              <a:rPr lang="en-US" dirty="0"/>
              <a:t>      </a:t>
            </a:r>
            <a:endParaRPr lang="en-IN" dirty="0"/>
          </a:p>
        </p:txBody>
      </p:sp>
      <p:sp>
        <p:nvSpPr>
          <p:cNvPr id="4" name="TextBox 3">
            <a:extLst>
              <a:ext uri="{FF2B5EF4-FFF2-40B4-BE49-F238E27FC236}">
                <a16:creationId xmlns:a16="http://schemas.microsoft.com/office/drawing/2014/main" id="{0958FD71-B940-D685-8B8F-5A9D8C0FF13A}"/>
              </a:ext>
            </a:extLst>
          </p:cNvPr>
          <p:cNvSpPr txBox="1"/>
          <p:nvPr/>
        </p:nvSpPr>
        <p:spPr>
          <a:xfrm>
            <a:off x="706256" y="1388552"/>
            <a:ext cx="10953640" cy="1323439"/>
          </a:xfrm>
          <a:prstGeom prst="rect">
            <a:avLst/>
          </a:prstGeom>
          <a:noFill/>
        </p:spPr>
        <p:txBody>
          <a:bodyPr wrap="none" rtlCol="0">
            <a:spAutoFit/>
          </a:bodyPr>
          <a:lstStyle/>
          <a:p>
            <a:r>
              <a:rPr lang="en-US" sz="2000" dirty="0">
                <a:solidFill>
                  <a:schemeClr val="bg1"/>
                </a:solidFill>
                <a:latin typeface="+mj-lt"/>
              </a:rPr>
              <a:t>BUILD,TRAIN,AND DEPLOY A MACHINE LEARNING MODEL,SPECIFICALLY A DECISION </a:t>
            </a:r>
          </a:p>
          <a:p>
            <a:r>
              <a:rPr lang="en-US" sz="2000" dirty="0">
                <a:solidFill>
                  <a:schemeClr val="bg1"/>
                </a:solidFill>
                <a:latin typeface="+mj-lt"/>
              </a:rPr>
              <a:t>TREE CLASSIFIER,TO PREDICT MEDICINES BASED ON USER INPUTS.</a:t>
            </a:r>
          </a:p>
          <a:p>
            <a:r>
              <a:rPr lang="en-US" sz="2000" dirty="0">
                <a:solidFill>
                  <a:schemeClr val="bg1"/>
                </a:solidFill>
                <a:latin typeface="+mj-lt"/>
              </a:rPr>
              <a:t>UTILIZE A DIVERSE AND REPRESENTATIVE DATASET FOR MODEL TRAINING </a:t>
            </a:r>
          </a:p>
          <a:p>
            <a:r>
              <a:rPr lang="en-US" sz="2000" dirty="0">
                <a:solidFill>
                  <a:schemeClr val="bg1"/>
                </a:solidFill>
                <a:latin typeface="+mj-lt"/>
              </a:rPr>
              <a:t>TO ENHANCE ACCURACY AND GENERALIZATION.</a:t>
            </a:r>
            <a:endParaRPr lang="en-IN" sz="2000" dirty="0">
              <a:solidFill>
                <a:schemeClr val="bg1"/>
              </a:solidFill>
              <a:latin typeface="+mj-lt"/>
            </a:endParaRPr>
          </a:p>
        </p:txBody>
      </p:sp>
      <p:sp>
        <p:nvSpPr>
          <p:cNvPr id="5" name="TextBox 4">
            <a:extLst>
              <a:ext uri="{FF2B5EF4-FFF2-40B4-BE49-F238E27FC236}">
                <a16:creationId xmlns:a16="http://schemas.microsoft.com/office/drawing/2014/main" id="{9151E008-5783-CE57-73DD-C1B05DEF31FB}"/>
              </a:ext>
            </a:extLst>
          </p:cNvPr>
          <p:cNvSpPr txBox="1"/>
          <p:nvPr/>
        </p:nvSpPr>
        <p:spPr>
          <a:xfrm>
            <a:off x="532104" y="3028890"/>
            <a:ext cx="5445722" cy="400110"/>
          </a:xfrm>
          <a:prstGeom prst="rect">
            <a:avLst/>
          </a:prstGeom>
          <a:noFill/>
        </p:spPr>
        <p:txBody>
          <a:bodyPr wrap="none" rtlCol="0">
            <a:spAutoFit/>
          </a:bodyPr>
          <a:lstStyle/>
          <a:p>
            <a:r>
              <a:rPr lang="en-US" sz="2000" b="1" dirty="0">
                <a:solidFill>
                  <a:schemeClr val="bg1"/>
                </a:solidFill>
                <a:latin typeface="+mj-lt"/>
              </a:rPr>
              <a:t>5.INTEGRATE EDUCATIONAL RESOURCES:</a:t>
            </a:r>
            <a:endParaRPr lang="en-IN" sz="2000" b="1" dirty="0">
              <a:solidFill>
                <a:schemeClr val="bg1"/>
              </a:solidFill>
              <a:latin typeface="+mj-lt"/>
            </a:endParaRPr>
          </a:p>
        </p:txBody>
      </p:sp>
      <p:sp>
        <p:nvSpPr>
          <p:cNvPr id="6" name="TextBox 5">
            <a:extLst>
              <a:ext uri="{FF2B5EF4-FFF2-40B4-BE49-F238E27FC236}">
                <a16:creationId xmlns:a16="http://schemas.microsoft.com/office/drawing/2014/main" id="{6464FB21-5901-FB9F-C292-E8D897333872}"/>
              </a:ext>
            </a:extLst>
          </p:cNvPr>
          <p:cNvSpPr txBox="1"/>
          <p:nvPr/>
        </p:nvSpPr>
        <p:spPr>
          <a:xfrm>
            <a:off x="706256" y="3689381"/>
            <a:ext cx="10703571" cy="1323439"/>
          </a:xfrm>
          <a:prstGeom prst="rect">
            <a:avLst/>
          </a:prstGeom>
          <a:noFill/>
        </p:spPr>
        <p:txBody>
          <a:bodyPr wrap="none" rtlCol="0">
            <a:spAutoFit/>
          </a:bodyPr>
          <a:lstStyle/>
          <a:p>
            <a:r>
              <a:rPr lang="en-US" sz="2000" dirty="0">
                <a:solidFill>
                  <a:schemeClr val="bg1"/>
                </a:solidFill>
                <a:latin typeface="+mj-lt"/>
              </a:rPr>
              <a:t>INCLUDE RELEVANT EDUCATIONAL RESOURCES WITHIN THE WEB APPLICATION TO</a:t>
            </a:r>
          </a:p>
          <a:p>
            <a:r>
              <a:rPr lang="en-US" sz="2000" dirty="0">
                <a:solidFill>
                  <a:schemeClr val="bg1"/>
                </a:solidFill>
                <a:latin typeface="+mj-lt"/>
              </a:rPr>
              <a:t>INFORM USERS ABOUT SUGGESTED MEDICATIONS AND GENERAL HEALTH ADVICE.</a:t>
            </a:r>
          </a:p>
          <a:p>
            <a:r>
              <a:rPr lang="en-US" sz="2000" dirty="0">
                <a:solidFill>
                  <a:schemeClr val="bg1"/>
                </a:solidFill>
                <a:latin typeface="+mj-lt"/>
              </a:rPr>
              <a:t>EMPOWER USERS WITH KNOWLEDGE TO MAKE INFORMED DECISIONS ABOUT </a:t>
            </a:r>
          </a:p>
          <a:p>
            <a:r>
              <a:rPr lang="en-US" sz="2000" dirty="0">
                <a:solidFill>
                  <a:schemeClr val="bg1"/>
                </a:solidFill>
                <a:latin typeface="+mj-lt"/>
              </a:rPr>
              <a:t>THEIR HEALTH.</a:t>
            </a:r>
            <a:endParaRPr lang="en-IN" sz="2000" dirty="0">
              <a:solidFill>
                <a:schemeClr val="bg1"/>
              </a:solidFill>
              <a:latin typeface="+mj-lt"/>
            </a:endParaRPr>
          </a:p>
        </p:txBody>
      </p:sp>
    </p:spTree>
    <p:extLst>
      <p:ext uri="{BB962C8B-B14F-4D97-AF65-F5344CB8AC3E}">
        <p14:creationId xmlns:p14="http://schemas.microsoft.com/office/powerpoint/2010/main" val="382314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39D1-8C39-2DC1-BA96-2B4F872ABE9D}"/>
              </a:ext>
            </a:extLst>
          </p:cNvPr>
          <p:cNvSpPr>
            <a:spLocks noGrp="1"/>
          </p:cNvSpPr>
          <p:nvPr>
            <p:ph type="ctrTitle"/>
          </p:nvPr>
        </p:nvSpPr>
        <p:spPr>
          <a:xfrm>
            <a:off x="3133045" y="307910"/>
            <a:ext cx="8825658" cy="955403"/>
          </a:xfrm>
        </p:spPr>
        <p:txBody>
          <a:bodyPr/>
          <a:lstStyle/>
          <a:p>
            <a:r>
              <a:rPr lang="en-US" sz="5400" dirty="0"/>
              <a:t>INTRODUCTION</a:t>
            </a:r>
            <a:endParaRPr lang="en-IN" sz="5400" dirty="0"/>
          </a:p>
        </p:txBody>
      </p:sp>
      <p:sp>
        <p:nvSpPr>
          <p:cNvPr id="3" name="Subtitle 2">
            <a:extLst>
              <a:ext uri="{FF2B5EF4-FFF2-40B4-BE49-F238E27FC236}">
                <a16:creationId xmlns:a16="http://schemas.microsoft.com/office/drawing/2014/main" id="{0E1E48A8-6024-48F7-9B26-25A2B0AAEBBB}"/>
              </a:ext>
            </a:extLst>
          </p:cNvPr>
          <p:cNvSpPr>
            <a:spLocks noGrp="1"/>
          </p:cNvSpPr>
          <p:nvPr>
            <p:ph type="subTitle" idx="1"/>
          </p:nvPr>
        </p:nvSpPr>
        <p:spPr>
          <a:xfrm>
            <a:off x="1264880" y="1772816"/>
            <a:ext cx="8825658" cy="3676261"/>
          </a:xfrm>
        </p:spPr>
        <p:txBody>
          <a:bodyPr/>
          <a:lstStyle/>
          <a:p>
            <a:pPr algn="l"/>
            <a:r>
              <a:rPr lang="en-US" b="1" i="0" dirty="0">
                <a:solidFill>
                  <a:schemeClr val="bg1"/>
                </a:solidFill>
                <a:effectLst/>
              </a:rPr>
              <a:t>In the era of technological advancements, the intersection of healthcare and artificial intelligence presents unprecedented opportunities to enhance medical decision-making and accessibility to healthcare information. The “</a:t>
            </a:r>
            <a:r>
              <a:rPr lang="en-US" b="1" i="0" dirty="0" err="1">
                <a:solidFill>
                  <a:schemeClr val="bg1"/>
                </a:solidFill>
                <a:effectLst/>
              </a:rPr>
              <a:t>MedIMENTOR</a:t>
            </a:r>
            <a:r>
              <a:rPr lang="en-US" b="1" i="0" dirty="0">
                <a:solidFill>
                  <a:schemeClr val="bg1"/>
                </a:solidFill>
                <a:effectLst/>
              </a:rPr>
              <a:t>” Web Application is a groundbreaking project that seeks to leverage machine learning to assist users in identifying appropriate medications based on their reported symptoms and medical history. This initiative is driven by the goal of empowering individuals with personalized health insights, promoting informed decision-making, and augmenting the accessibility of medical information.</a:t>
            </a:r>
          </a:p>
          <a:p>
            <a:pPr algn="l"/>
            <a:endParaRPr lang="en-US" b="1" i="0" dirty="0">
              <a:solidFill>
                <a:schemeClr val="bg1"/>
              </a:solidFill>
              <a:effectLst/>
            </a:endParaRPr>
          </a:p>
          <a:p>
            <a:br>
              <a:rPr lang="en-US"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458306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2E0C-199B-9D89-CC83-17320514D1B0}"/>
              </a:ext>
            </a:extLst>
          </p:cNvPr>
          <p:cNvSpPr>
            <a:spLocks noGrp="1"/>
          </p:cNvSpPr>
          <p:nvPr>
            <p:ph type="title"/>
          </p:nvPr>
        </p:nvSpPr>
        <p:spPr>
          <a:xfrm>
            <a:off x="2554548" y="3247763"/>
            <a:ext cx="8825657" cy="2422052"/>
          </a:xfrm>
        </p:spPr>
        <p:txBody>
          <a:bodyPr/>
          <a:lstStyle/>
          <a:p>
            <a:r>
              <a:rPr lang="en-US" sz="2800" b="1" i="0" dirty="0">
                <a:solidFill>
                  <a:schemeClr val="bg1"/>
                </a:solidFill>
                <a:effectLst/>
              </a:rPr>
              <a:t>Significance of the Project</a:t>
            </a:r>
            <a:r>
              <a:rPr lang="en-US" sz="2000" b="1" i="0" dirty="0">
                <a:solidFill>
                  <a:schemeClr val="bg1"/>
                </a:solidFill>
                <a:effectLst/>
              </a:rPr>
              <a:t>:</a:t>
            </a:r>
            <a:br>
              <a:rPr lang="en-US" sz="2000" b="1" i="0" dirty="0">
                <a:solidFill>
                  <a:schemeClr val="bg1"/>
                </a:solidFill>
                <a:effectLst/>
              </a:rPr>
            </a:br>
            <a:br>
              <a:rPr lang="en-US" sz="2000" b="1" i="0" dirty="0">
                <a:solidFill>
                  <a:schemeClr val="bg1"/>
                </a:solidFill>
                <a:effectLst/>
              </a:rPr>
            </a:br>
            <a:r>
              <a:rPr lang="en-US" sz="2000" i="0" dirty="0">
                <a:solidFill>
                  <a:schemeClr val="bg1"/>
                </a:solidFill>
                <a:effectLst/>
              </a:rPr>
              <a:t>The </a:t>
            </a:r>
            <a:r>
              <a:rPr lang="en-US" sz="2000" b="1" dirty="0" err="1">
                <a:solidFill>
                  <a:schemeClr val="bg1"/>
                </a:solidFill>
              </a:rPr>
              <a:t>medi</a:t>
            </a:r>
            <a:r>
              <a:rPr lang="en-US" sz="2000" b="1" dirty="0">
                <a:solidFill>
                  <a:schemeClr val="bg1"/>
                </a:solidFill>
              </a:rPr>
              <a:t> mentor</a:t>
            </a:r>
            <a:r>
              <a:rPr lang="en-US" sz="2000" i="0" dirty="0">
                <a:solidFill>
                  <a:schemeClr val="bg1"/>
                </a:solidFill>
                <a:effectLst/>
              </a:rPr>
              <a:t> stands at the forefront of utilizing technology to bridge gaps in healthcare accessibility. By amalgamating user-provided health information with advanced machine learning algorithms, the project aims to democratize access to preliminary healthcare insights. Users, irrespective of their geographical location, can benefit from personalized medication predictions, allowing for quicker decision-making and potentially reducing the time required for professional consultations.</a:t>
            </a:r>
            <a:br>
              <a:rPr lang="en-US" sz="2000" i="0" dirty="0">
                <a:solidFill>
                  <a:schemeClr val="bg1"/>
                </a:solidFill>
                <a:effectLst/>
              </a:rPr>
            </a:br>
            <a:r>
              <a:rPr lang="en-US" sz="2000" i="0" dirty="0">
                <a:solidFill>
                  <a:schemeClr val="bg1"/>
                </a:solidFill>
                <a:effectLst/>
              </a:rPr>
              <a:t>Objectives:</a:t>
            </a:r>
            <a:br>
              <a:rPr lang="en-US" sz="2000" i="0" dirty="0">
                <a:solidFill>
                  <a:schemeClr val="bg1"/>
                </a:solidFill>
                <a:effectLst/>
              </a:rPr>
            </a:br>
            <a:endParaRPr lang="en-US" sz="2000" i="0" dirty="0">
              <a:solidFill>
                <a:schemeClr val="bg1"/>
              </a:solidFill>
              <a:effectLst/>
            </a:endParaRPr>
          </a:p>
        </p:txBody>
      </p:sp>
      <p:sp>
        <p:nvSpPr>
          <p:cNvPr id="3" name="Text Placeholder 2">
            <a:extLst>
              <a:ext uri="{FF2B5EF4-FFF2-40B4-BE49-F238E27FC236}">
                <a16:creationId xmlns:a16="http://schemas.microsoft.com/office/drawing/2014/main" id="{A8C5E031-0A59-65CB-2706-353E6178009A}"/>
              </a:ext>
            </a:extLst>
          </p:cNvPr>
          <p:cNvSpPr>
            <a:spLocks noGrp="1"/>
          </p:cNvSpPr>
          <p:nvPr>
            <p:ph type="body" idx="1"/>
          </p:nvPr>
        </p:nvSpPr>
        <p:spPr/>
        <p:txBody>
          <a:bodyPr/>
          <a:lstStyle/>
          <a:p>
            <a:r>
              <a:rPr lang="en-US" dirty="0"/>
              <a:t>     </a:t>
            </a:r>
            <a:endParaRPr lang="en-IN" dirty="0"/>
          </a:p>
        </p:txBody>
      </p:sp>
    </p:spTree>
    <p:extLst>
      <p:ext uri="{BB962C8B-B14F-4D97-AF65-F5344CB8AC3E}">
        <p14:creationId xmlns:p14="http://schemas.microsoft.com/office/powerpoint/2010/main" val="2733069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5A07-4C99-F572-9C4E-EE702A6EE28B}"/>
              </a:ext>
            </a:extLst>
          </p:cNvPr>
          <p:cNvSpPr>
            <a:spLocks noGrp="1"/>
          </p:cNvSpPr>
          <p:nvPr>
            <p:ph type="title"/>
          </p:nvPr>
        </p:nvSpPr>
        <p:spPr>
          <a:xfrm>
            <a:off x="1680417" y="679572"/>
            <a:ext cx="8383942" cy="1166576"/>
          </a:xfrm>
        </p:spPr>
        <p:txBody>
          <a:bodyPr/>
          <a:lstStyle/>
          <a:p>
            <a:r>
              <a:rPr lang="en-US" sz="3200" dirty="0"/>
              <a:t>SOFTWARE AND HARDWARE REQUIREMENTS</a:t>
            </a:r>
          </a:p>
        </p:txBody>
      </p:sp>
      <p:sp>
        <p:nvSpPr>
          <p:cNvPr id="3" name="Text Placeholder 2">
            <a:extLst>
              <a:ext uri="{FF2B5EF4-FFF2-40B4-BE49-F238E27FC236}">
                <a16:creationId xmlns:a16="http://schemas.microsoft.com/office/drawing/2014/main" id="{115184D0-1695-7AFB-64DC-DE6863363C9B}"/>
              </a:ext>
            </a:extLst>
          </p:cNvPr>
          <p:cNvSpPr>
            <a:spLocks noGrp="1"/>
          </p:cNvSpPr>
          <p:nvPr>
            <p:ph type="body" sz="half" idx="14"/>
          </p:nvPr>
        </p:nvSpPr>
        <p:spPr>
          <a:xfrm>
            <a:off x="1680417" y="2136224"/>
            <a:ext cx="8383942" cy="536203"/>
          </a:xfrm>
        </p:spPr>
        <p:txBody>
          <a:bodyPr/>
          <a:lstStyle/>
          <a:p>
            <a:r>
              <a:rPr lang="en-US" sz="2000" b="1" dirty="0"/>
              <a:t>SOFTWARE REQUIREMENTS:</a:t>
            </a:r>
          </a:p>
          <a:p>
            <a:r>
              <a:rPr lang="en-US" sz="2000" dirty="0"/>
              <a:t>1.FRONTEND TECHNOLOGIES(HTML,CSS)</a:t>
            </a:r>
          </a:p>
          <a:p>
            <a:r>
              <a:rPr lang="en-US" sz="2000" dirty="0"/>
              <a:t>2.INTEGRATED DEVELOPMENT ENVIRONEMNT(IDE)</a:t>
            </a:r>
          </a:p>
          <a:p>
            <a:r>
              <a:rPr lang="en-US" sz="2000" dirty="0"/>
              <a:t>3.VERSION CONTROL(GIT)</a:t>
            </a:r>
          </a:p>
          <a:p>
            <a:r>
              <a:rPr lang="en-US" sz="2000" b="1" dirty="0"/>
              <a:t>HARDWARE  REQUIREMENTS:</a:t>
            </a:r>
          </a:p>
          <a:p>
            <a:r>
              <a:rPr lang="en-US" sz="2000" dirty="0"/>
              <a:t>1.SERVER</a:t>
            </a:r>
          </a:p>
          <a:p>
            <a:r>
              <a:rPr lang="en-US" sz="2000" dirty="0"/>
              <a:t>2.STORAGE</a:t>
            </a:r>
          </a:p>
          <a:p>
            <a:r>
              <a:rPr lang="en-US" sz="2000" dirty="0"/>
              <a:t>3.BACKUP SYSTEMS</a:t>
            </a:r>
          </a:p>
        </p:txBody>
      </p:sp>
      <p:sp>
        <p:nvSpPr>
          <p:cNvPr id="7" name="Slide Number Placeholder 6">
            <a:extLst>
              <a:ext uri="{FF2B5EF4-FFF2-40B4-BE49-F238E27FC236}">
                <a16:creationId xmlns:a16="http://schemas.microsoft.com/office/drawing/2014/main" id="{0E33CC0B-05DC-7A71-BE41-9767B957ABD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9</a:t>
            </a:fld>
            <a:endParaRPr lang="en-US" dirty="0"/>
          </a:p>
        </p:txBody>
      </p:sp>
    </p:spTree>
    <p:extLst>
      <p:ext uri="{BB962C8B-B14F-4D97-AF65-F5344CB8AC3E}">
        <p14:creationId xmlns:p14="http://schemas.microsoft.com/office/powerpoint/2010/main" val="686845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1" id="{DCC2E3EA-D115-4C7C-A10B-9F5312021EDB}" vid="{C098D00E-408B-4CC3-82ED-F05A257F5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9DFB090-DB8B-424D-ACF8-FC95212413D8}">
  <ds:schemaRefs>
    <ds:schemaRef ds:uri="http://schemas.microsoft.com/sharepoint/v3/contenttype/forms"/>
  </ds:schemaRefs>
</ds:datastoreItem>
</file>

<file path=customXml/itemProps2.xml><?xml version="1.0" encoding="utf-8"?>
<ds:datastoreItem xmlns:ds="http://schemas.openxmlformats.org/officeDocument/2006/customXml" ds:itemID="{21AAE718-030D-4245-9ED1-7367B3E90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281DF2-7A2E-4A95-A273-99C6FE2C13A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Fission design</Template>
  <TotalTime>167</TotalTime>
  <Words>803</Words>
  <Application>Microsoft Office PowerPoint</Application>
  <PresentationFormat>Widescreen</PresentationFormat>
  <Paragraphs>84</Paragraphs>
  <Slides>17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Biome</vt:lpstr>
      <vt:lpstr>Calibri</vt:lpstr>
      <vt:lpstr>Century Gothic</vt:lpstr>
      <vt:lpstr>Söhne</vt:lpstr>
      <vt:lpstr>Wingdings 3</vt:lpstr>
      <vt:lpstr>Custom</vt:lpstr>
      <vt:lpstr>Mini project </vt:lpstr>
      <vt:lpstr>TEAM MEMBERS</vt:lpstr>
      <vt:lpstr>agenda</vt:lpstr>
      <vt:lpstr>ABSTRACT</vt:lpstr>
      <vt:lpstr>OBJECTIVES</vt:lpstr>
      <vt:lpstr>4.IMPLEMENT MACHINE LEARNING MODEL: </vt:lpstr>
      <vt:lpstr>INTRODUCTION</vt:lpstr>
      <vt:lpstr>Significance of the Project:  The medi mentor stands at the forefront of utilizing technology to bridge gaps in healthcare accessibility. By amalgamating user-provided health information with advanced machine learning algorithms, the project aims to democratize access to preliminary healthcare insights. Users, irrespective of their geographical location, can benefit from personalized medication predictions, allowing for quicker decision-making and potentially reducing the time required for professional consultations. Objectives: </vt:lpstr>
      <vt:lpstr>SOFTWARE AND HARDWARE REQUIREMENTS</vt:lpstr>
      <vt:lpstr>USE – CASE DIAGRAM</vt:lpstr>
      <vt:lpstr>OUTPUT</vt:lpstr>
      <vt:lpstr>           </vt:lpstr>
      <vt:lpstr>    </vt:lpstr>
      <vt:lpstr>    </vt:lpstr>
      <vt:lpstr>   </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VINITA MANI ISUKAPUDI</dc:creator>
  <cp:lastModifiedBy>jahnavi guntuboina</cp:lastModifiedBy>
  <cp:revision>6</cp:revision>
  <dcterms:created xsi:type="dcterms:W3CDTF">2023-12-29T15:50:31Z</dcterms:created>
  <dcterms:modified xsi:type="dcterms:W3CDTF">2024-01-08T07:22:14Z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